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314" r:id="rId5"/>
    <p:sldId id="320" r:id="rId6"/>
    <p:sldId id="342" r:id="rId7"/>
    <p:sldId id="316" r:id="rId8"/>
    <p:sldId id="317" r:id="rId9"/>
    <p:sldId id="318" r:id="rId10"/>
    <p:sldId id="319" r:id="rId11"/>
    <p:sldId id="343" r:id="rId12"/>
    <p:sldId id="324" r:id="rId13"/>
    <p:sldId id="322" r:id="rId14"/>
    <p:sldId id="323" r:id="rId15"/>
    <p:sldId id="340" r:id="rId16"/>
    <p:sldId id="341" r:id="rId17"/>
    <p:sldId id="321" r:id="rId18"/>
    <p:sldId id="325" r:id="rId19"/>
    <p:sldId id="327" r:id="rId20"/>
    <p:sldId id="344" r:id="rId21"/>
    <p:sldId id="345" r:id="rId22"/>
    <p:sldId id="346" r:id="rId23"/>
    <p:sldId id="347" r:id="rId24"/>
    <p:sldId id="348" r:id="rId25"/>
    <p:sldId id="349" r:id="rId26"/>
    <p:sldId id="350" r:id="rId27"/>
    <p:sldId id="351" r:id="rId28"/>
    <p:sldId id="352" r:id="rId29"/>
    <p:sldId id="354" r:id="rId30"/>
    <p:sldId id="353" r:id="rId31"/>
    <p:sldId id="326" r:id="rId32"/>
    <p:sldId id="355" r:id="rId33"/>
    <p:sldId id="356" r:id="rId34"/>
    <p:sldId id="359" r:id="rId35"/>
    <p:sldId id="358" r:id="rId36"/>
    <p:sldId id="328" r:id="rId37"/>
    <p:sldId id="329" r:id="rId38"/>
    <p:sldId id="330" r:id="rId39"/>
    <p:sldId id="331" r:id="rId40"/>
    <p:sldId id="357" r:id="rId41"/>
    <p:sldId id="337" r:id="rId42"/>
    <p:sldId id="338" r:id="rId43"/>
    <p:sldId id="339"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C5FFDD-ED44-41F3-9BA8-DB9FC5524CD9}">
          <p14:sldIdLst>
            <p14:sldId id="314"/>
            <p14:sldId id="320"/>
            <p14:sldId id="342"/>
          </p14:sldIdLst>
        </p14:section>
        <p14:section name="Homepage" id="{A150910C-1822-4FE4-AD04-8606F30173D6}">
          <p14:sldIdLst>
            <p14:sldId id="316"/>
            <p14:sldId id="317"/>
            <p14:sldId id="318"/>
            <p14:sldId id="319"/>
          </p14:sldIdLst>
        </p14:section>
        <p14:section name="My Current Enrollments" id="{26445813-2AF0-4155-906D-7A28CC007EFD}">
          <p14:sldIdLst>
            <p14:sldId id="343"/>
          </p14:sldIdLst>
        </p14:section>
        <p14:section name="Interpersonal Skills" id="{838D7FE5-50FD-47BF-8D75-7B78BEF02C52}">
          <p14:sldIdLst>
            <p14:sldId id="324"/>
            <p14:sldId id="322"/>
            <p14:sldId id="323"/>
            <p14:sldId id="340"/>
            <p14:sldId id="341"/>
          </p14:sldIdLst>
        </p14:section>
        <p14:section name="Role Based Training" id="{89C48F91-35A0-4A14-B182-8F811B72A16C}">
          <p14:sldIdLst>
            <p14:sldId id="321"/>
            <p14:sldId id="325"/>
            <p14:sldId id="327"/>
            <p14:sldId id="344"/>
            <p14:sldId id="345"/>
            <p14:sldId id="346"/>
            <p14:sldId id="347"/>
            <p14:sldId id="348"/>
            <p14:sldId id="349"/>
            <p14:sldId id="350"/>
            <p14:sldId id="351"/>
            <p14:sldId id="352"/>
            <p14:sldId id="354"/>
            <p14:sldId id="353"/>
          </p14:sldIdLst>
        </p14:section>
        <p14:section name="Sales Enablement" id="{C7B8FCDC-B4EF-468D-9597-2D85B0A51FA9}">
          <p14:sldIdLst>
            <p14:sldId id="326"/>
            <p14:sldId id="355"/>
            <p14:sldId id="356"/>
            <p14:sldId id="359"/>
            <p14:sldId id="358"/>
          </p14:sldIdLst>
        </p14:section>
        <p14:section name="Methodology and Compliance" id="{9004CE83-E24B-476B-B6DE-B989082FF391}">
          <p14:sldIdLst>
            <p14:sldId id="328"/>
            <p14:sldId id="329"/>
            <p14:sldId id="330"/>
            <p14:sldId id="331"/>
            <p14:sldId id="357"/>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B6B8"/>
    <a:srgbClr val="4A4F54"/>
    <a:srgbClr val="006580"/>
    <a:srgbClr val="D22630"/>
    <a:srgbClr val="FF2424"/>
    <a:srgbClr val="EBECEC"/>
    <a:srgbClr val="F3F3F3"/>
    <a:srgbClr val="7F8184"/>
    <a:srgbClr val="170AC2"/>
    <a:srgbClr val="E7F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4857DD-0463-41E5-A98E-8AEB48A0F0E8}" v="1" dt="2023-07-20T13:39:51.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rose Peterson" userId="1d91a84d-1cd8-42fd-8dff-7c290ec9d83a" providerId="ADAL" clId="{5DF6352D-B253-4333-A44F-4B23DC02E410}"/>
    <pc:docChg chg="undo custSel addSld modSld sldOrd modSection">
      <pc:chgData name="Annarose Peterson" userId="1d91a84d-1cd8-42fd-8dff-7c290ec9d83a" providerId="ADAL" clId="{5DF6352D-B253-4333-A44F-4B23DC02E410}" dt="2023-06-23T14:47:30.409" v="364"/>
      <pc:docMkLst>
        <pc:docMk/>
      </pc:docMkLst>
      <pc:sldChg chg="modSp mod">
        <pc:chgData name="Annarose Peterson" userId="1d91a84d-1cd8-42fd-8dff-7c290ec9d83a" providerId="ADAL" clId="{5DF6352D-B253-4333-A44F-4B23DC02E410}" dt="2023-06-22T21:14:11.395" v="260" actId="20577"/>
        <pc:sldMkLst>
          <pc:docMk/>
          <pc:sldMk cId="769104133" sldId="314"/>
        </pc:sldMkLst>
        <pc:spChg chg="mod">
          <ac:chgData name="Annarose Peterson" userId="1d91a84d-1cd8-42fd-8dff-7c290ec9d83a" providerId="ADAL" clId="{5DF6352D-B253-4333-A44F-4B23DC02E410}" dt="2023-06-22T21:14:11.395" v="260" actId="20577"/>
          <ac:spMkLst>
            <pc:docMk/>
            <pc:sldMk cId="769104133" sldId="314"/>
            <ac:spMk id="5" creationId="{5FD8DE73-160A-405C-8128-966BF84BEE68}"/>
          </ac:spMkLst>
        </pc:spChg>
      </pc:sldChg>
      <pc:sldChg chg="modSp mod">
        <pc:chgData name="Annarose Peterson" userId="1d91a84d-1cd8-42fd-8dff-7c290ec9d83a" providerId="ADAL" clId="{5DF6352D-B253-4333-A44F-4B23DC02E410}" dt="2023-06-22T20:47:58.778" v="0"/>
        <pc:sldMkLst>
          <pc:docMk/>
          <pc:sldMk cId="2634615466" sldId="316"/>
        </pc:sldMkLst>
        <pc:spChg chg="mod">
          <ac:chgData name="Annarose Peterson" userId="1d91a84d-1cd8-42fd-8dff-7c290ec9d83a" providerId="ADAL" clId="{5DF6352D-B253-4333-A44F-4B23DC02E410}" dt="2023-06-22T20:47:58.778" v="0"/>
          <ac:spMkLst>
            <pc:docMk/>
            <pc:sldMk cId="2634615466" sldId="316"/>
            <ac:spMk id="6" creationId="{475D7697-533C-301B-6EF9-D4499C810F39}"/>
          </ac:spMkLst>
        </pc:spChg>
      </pc:sldChg>
      <pc:sldChg chg="modSp">
        <pc:chgData name="Annarose Peterson" userId="1d91a84d-1cd8-42fd-8dff-7c290ec9d83a" providerId="ADAL" clId="{5DF6352D-B253-4333-A44F-4B23DC02E410}" dt="2023-06-22T20:49:46.005" v="3"/>
        <pc:sldMkLst>
          <pc:docMk/>
          <pc:sldMk cId="2043754067" sldId="318"/>
        </pc:sldMkLst>
        <pc:spChg chg="mod">
          <ac:chgData name="Annarose Peterson" userId="1d91a84d-1cd8-42fd-8dff-7c290ec9d83a" providerId="ADAL" clId="{5DF6352D-B253-4333-A44F-4B23DC02E410}" dt="2023-06-22T20:49:46.005" v="3"/>
          <ac:spMkLst>
            <pc:docMk/>
            <pc:sldMk cId="2043754067" sldId="318"/>
            <ac:spMk id="9" creationId="{21DE6DEB-AA5C-431C-8EDA-98129A6A9C62}"/>
          </ac:spMkLst>
        </pc:spChg>
      </pc:sldChg>
      <pc:sldChg chg="modSp">
        <pc:chgData name="Annarose Peterson" userId="1d91a84d-1cd8-42fd-8dff-7c290ec9d83a" providerId="ADAL" clId="{5DF6352D-B253-4333-A44F-4B23DC02E410}" dt="2023-06-22T20:49:34.458" v="2"/>
        <pc:sldMkLst>
          <pc:docMk/>
          <pc:sldMk cId="1325503746" sldId="319"/>
        </pc:sldMkLst>
        <pc:spChg chg="mod">
          <ac:chgData name="Annarose Peterson" userId="1d91a84d-1cd8-42fd-8dff-7c290ec9d83a" providerId="ADAL" clId="{5DF6352D-B253-4333-A44F-4B23DC02E410}" dt="2023-06-22T20:49:34.458" v="2"/>
          <ac:spMkLst>
            <pc:docMk/>
            <pc:sldMk cId="1325503746" sldId="319"/>
            <ac:spMk id="9" creationId="{21DE6DEB-AA5C-431C-8EDA-98129A6A9C62}"/>
          </ac:spMkLst>
        </pc:spChg>
        <pc:spChg chg="mod">
          <ac:chgData name="Annarose Peterson" userId="1d91a84d-1cd8-42fd-8dff-7c290ec9d83a" providerId="ADAL" clId="{5DF6352D-B253-4333-A44F-4B23DC02E410}" dt="2023-06-22T20:49:12.774" v="1"/>
          <ac:spMkLst>
            <pc:docMk/>
            <pc:sldMk cId="1325503746" sldId="319"/>
            <ac:spMk id="17" creationId="{5A6BEDB2-A8ED-4509-A8C5-6F11741D6446}"/>
          </ac:spMkLst>
        </pc:spChg>
      </pc:sldChg>
      <pc:sldChg chg="modSp">
        <pc:chgData name="Annarose Peterson" userId="1d91a84d-1cd8-42fd-8dff-7c290ec9d83a" providerId="ADAL" clId="{5DF6352D-B253-4333-A44F-4B23DC02E410}" dt="2023-06-22T20:50:32.976" v="4"/>
        <pc:sldMkLst>
          <pc:docMk/>
          <pc:sldMk cId="4164321774" sldId="322"/>
        </pc:sldMkLst>
        <pc:spChg chg="mod">
          <ac:chgData name="Annarose Peterson" userId="1d91a84d-1cd8-42fd-8dff-7c290ec9d83a" providerId="ADAL" clId="{5DF6352D-B253-4333-A44F-4B23DC02E410}" dt="2023-06-22T20:50:32.976" v="4"/>
          <ac:spMkLst>
            <pc:docMk/>
            <pc:sldMk cId="4164321774" sldId="322"/>
            <ac:spMk id="17" creationId="{C4693B2D-B73C-4931-BC7C-DDBE41B8B4AF}"/>
          </ac:spMkLst>
        </pc:spChg>
      </pc:sldChg>
      <pc:sldChg chg="modSp">
        <pc:chgData name="Annarose Peterson" userId="1d91a84d-1cd8-42fd-8dff-7c290ec9d83a" providerId="ADAL" clId="{5DF6352D-B253-4333-A44F-4B23DC02E410}" dt="2023-06-22T20:51:22.864" v="6"/>
        <pc:sldMkLst>
          <pc:docMk/>
          <pc:sldMk cId="3403276431" sldId="323"/>
        </pc:sldMkLst>
        <pc:spChg chg="mod">
          <ac:chgData name="Annarose Peterson" userId="1d91a84d-1cd8-42fd-8dff-7c290ec9d83a" providerId="ADAL" clId="{5DF6352D-B253-4333-A44F-4B23DC02E410}" dt="2023-06-22T20:51:01.559" v="5"/>
          <ac:spMkLst>
            <pc:docMk/>
            <pc:sldMk cId="3403276431" sldId="323"/>
            <ac:spMk id="15" creationId="{E06CDA7A-6E63-44E8-A778-B7783433B681}"/>
          </ac:spMkLst>
        </pc:spChg>
        <pc:spChg chg="mod">
          <ac:chgData name="Annarose Peterson" userId="1d91a84d-1cd8-42fd-8dff-7c290ec9d83a" providerId="ADAL" clId="{5DF6352D-B253-4333-A44F-4B23DC02E410}" dt="2023-06-22T20:51:22.864" v="6"/>
          <ac:spMkLst>
            <pc:docMk/>
            <pc:sldMk cId="3403276431" sldId="323"/>
            <ac:spMk id="31" creationId="{F4D7062C-CF10-4E9A-892B-129DE8A9EAE5}"/>
          </ac:spMkLst>
        </pc:spChg>
      </pc:sldChg>
      <pc:sldChg chg="modSp">
        <pc:chgData name="Annarose Peterson" userId="1d91a84d-1cd8-42fd-8dff-7c290ec9d83a" providerId="ADAL" clId="{5DF6352D-B253-4333-A44F-4B23DC02E410}" dt="2023-06-22T20:51:49.267" v="7"/>
        <pc:sldMkLst>
          <pc:docMk/>
          <pc:sldMk cId="3920896604" sldId="325"/>
        </pc:sldMkLst>
        <pc:spChg chg="mod">
          <ac:chgData name="Annarose Peterson" userId="1d91a84d-1cd8-42fd-8dff-7c290ec9d83a" providerId="ADAL" clId="{5DF6352D-B253-4333-A44F-4B23DC02E410}" dt="2023-06-22T20:51:49.267" v="7"/>
          <ac:spMkLst>
            <pc:docMk/>
            <pc:sldMk cId="3920896604" sldId="325"/>
            <ac:spMk id="17" creationId="{C4693B2D-B73C-4931-BC7C-DDBE41B8B4AF}"/>
          </ac:spMkLst>
        </pc:spChg>
      </pc:sldChg>
      <pc:sldChg chg="delSp modSp mod">
        <pc:chgData name="Annarose Peterson" userId="1d91a84d-1cd8-42fd-8dff-7c290ec9d83a" providerId="ADAL" clId="{5DF6352D-B253-4333-A44F-4B23DC02E410}" dt="2023-06-22T20:53:00.229" v="9" actId="478"/>
        <pc:sldMkLst>
          <pc:docMk/>
          <pc:sldMk cId="2961278202" sldId="327"/>
        </pc:sldMkLst>
        <pc:spChg chg="del">
          <ac:chgData name="Annarose Peterson" userId="1d91a84d-1cd8-42fd-8dff-7c290ec9d83a" providerId="ADAL" clId="{5DF6352D-B253-4333-A44F-4B23DC02E410}" dt="2023-06-22T20:53:00.229" v="9" actId="478"/>
          <ac:spMkLst>
            <pc:docMk/>
            <pc:sldMk cId="2961278202" sldId="327"/>
            <ac:spMk id="14" creationId="{4B2CF15E-19C1-4CD5-B95B-A7BC7E4B658C}"/>
          </ac:spMkLst>
        </pc:spChg>
        <pc:spChg chg="del">
          <ac:chgData name="Annarose Peterson" userId="1d91a84d-1cd8-42fd-8dff-7c290ec9d83a" providerId="ADAL" clId="{5DF6352D-B253-4333-A44F-4B23DC02E410}" dt="2023-06-22T20:53:00.229" v="9" actId="478"/>
          <ac:spMkLst>
            <pc:docMk/>
            <pc:sldMk cId="2961278202" sldId="327"/>
            <ac:spMk id="15" creationId="{E06CDA7A-6E63-44E8-A778-B7783433B681}"/>
          </ac:spMkLst>
        </pc:spChg>
        <pc:spChg chg="mod">
          <ac:chgData name="Annarose Peterson" userId="1d91a84d-1cd8-42fd-8dff-7c290ec9d83a" providerId="ADAL" clId="{5DF6352D-B253-4333-A44F-4B23DC02E410}" dt="2023-06-22T20:52:30.808" v="8"/>
          <ac:spMkLst>
            <pc:docMk/>
            <pc:sldMk cId="2961278202" sldId="327"/>
            <ac:spMk id="31" creationId="{F4D7062C-CF10-4E9A-892B-129DE8A9EAE5}"/>
          </ac:spMkLst>
        </pc:spChg>
        <pc:picChg chg="del">
          <ac:chgData name="Annarose Peterson" userId="1d91a84d-1cd8-42fd-8dff-7c290ec9d83a" providerId="ADAL" clId="{5DF6352D-B253-4333-A44F-4B23DC02E410}" dt="2023-06-22T20:53:00.229" v="9" actId="478"/>
          <ac:picMkLst>
            <pc:docMk/>
            <pc:sldMk cId="2961278202" sldId="327"/>
            <ac:picMk id="13" creationId="{0345991B-A6B7-4063-9CDA-DE0FCFB93FB9}"/>
          </ac:picMkLst>
        </pc:picChg>
      </pc:sldChg>
      <pc:sldChg chg="modSp">
        <pc:chgData name="Annarose Peterson" userId="1d91a84d-1cd8-42fd-8dff-7c290ec9d83a" providerId="ADAL" clId="{5DF6352D-B253-4333-A44F-4B23DC02E410}" dt="2023-06-22T21:12:26.156" v="218"/>
        <pc:sldMkLst>
          <pc:docMk/>
          <pc:sldMk cId="2324533459" sldId="329"/>
        </pc:sldMkLst>
        <pc:spChg chg="mod">
          <ac:chgData name="Annarose Peterson" userId="1d91a84d-1cd8-42fd-8dff-7c290ec9d83a" providerId="ADAL" clId="{5DF6352D-B253-4333-A44F-4B23DC02E410}" dt="2023-06-22T21:12:26.156" v="218"/>
          <ac:spMkLst>
            <pc:docMk/>
            <pc:sldMk cId="2324533459" sldId="329"/>
            <ac:spMk id="17" creationId="{C4693B2D-B73C-4931-BC7C-DDBE41B8B4AF}"/>
          </ac:spMkLst>
        </pc:spChg>
      </pc:sldChg>
      <pc:sldChg chg="modSp">
        <pc:chgData name="Annarose Peterson" userId="1d91a84d-1cd8-42fd-8dff-7c290ec9d83a" providerId="ADAL" clId="{5DF6352D-B253-4333-A44F-4B23DC02E410}" dt="2023-06-22T21:12:54.560" v="220"/>
        <pc:sldMkLst>
          <pc:docMk/>
          <pc:sldMk cId="1885986192" sldId="330"/>
        </pc:sldMkLst>
        <pc:spChg chg="mod">
          <ac:chgData name="Annarose Peterson" userId="1d91a84d-1cd8-42fd-8dff-7c290ec9d83a" providerId="ADAL" clId="{5DF6352D-B253-4333-A44F-4B23DC02E410}" dt="2023-06-22T21:12:40.863" v="219"/>
          <ac:spMkLst>
            <pc:docMk/>
            <pc:sldMk cId="1885986192" sldId="330"/>
            <ac:spMk id="15" creationId="{E06CDA7A-6E63-44E8-A778-B7783433B681}"/>
          </ac:spMkLst>
        </pc:spChg>
        <pc:spChg chg="mod">
          <ac:chgData name="Annarose Peterson" userId="1d91a84d-1cd8-42fd-8dff-7c290ec9d83a" providerId="ADAL" clId="{5DF6352D-B253-4333-A44F-4B23DC02E410}" dt="2023-06-22T21:12:54.560" v="220"/>
          <ac:spMkLst>
            <pc:docMk/>
            <pc:sldMk cId="1885986192" sldId="330"/>
            <ac:spMk id="31" creationId="{F4D7062C-CF10-4E9A-892B-129DE8A9EAE5}"/>
          </ac:spMkLst>
        </pc:spChg>
      </pc:sldChg>
      <pc:sldChg chg="modSp">
        <pc:chgData name="Annarose Peterson" userId="1d91a84d-1cd8-42fd-8dff-7c290ec9d83a" providerId="ADAL" clId="{5DF6352D-B253-4333-A44F-4B23DC02E410}" dt="2023-06-22T21:13:17.530" v="221"/>
        <pc:sldMkLst>
          <pc:docMk/>
          <pc:sldMk cId="1107971069" sldId="338"/>
        </pc:sldMkLst>
        <pc:spChg chg="mod">
          <ac:chgData name="Annarose Peterson" userId="1d91a84d-1cd8-42fd-8dff-7c290ec9d83a" providerId="ADAL" clId="{5DF6352D-B253-4333-A44F-4B23DC02E410}" dt="2023-06-22T21:13:17.530" v="221"/>
          <ac:spMkLst>
            <pc:docMk/>
            <pc:sldMk cId="1107971069" sldId="338"/>
            <ac:spMk id="17" creationId="{C4693B2D-B73C-4931-BC7C-DDBE41B8B4AF}"/>
          </ac:spMkLst>
        </pc:spChg>
      </pc:sldChg>
      <pc:sldChg chg="modSp">
        <pc:chgData name="Annarose Peterson" userId="1d91a84d-1cd8-42fd-8dff-7c290ec9d83a" providerId="ADAL" clId="{5DF6352D-B253-4333-A44F-4B23DC02E410}" dt="2023-06-22T21:13:45.718" v="223"/>
        <pc:sldMkLst>
          <pc:docMk/>
          <pc:sldMk cId="894627142" sldId="339"/>
        </pc:sldMkLst>
        <pc:spChg chg="mod">
          <ac:chgData name="Annarose Peterson" userId="1d91a84d-1cd8-42fd-8dff-7c290ec9d83a" providerId="ADAL" clId="{5DF6352D-B253-4333-A44F-4B23DC02E410}" dt="2023-06-22T21:13:33.283" v="222"/>
          <ac:spMkLst>
            <pc:docMk/>
            <pc:sldMk cId="894627142" sldId="339"/>
            <ac:spMk id="15" creationId="{E06CDA7A-6E63-44E8-A778-B7783433B681}"/>
          </ac:spMkLst>
        </pc:spChg>
        <pc:spChg chg="mod">
          <ac:chgData name="Annarose Peterson" userId="1d91a84d-1cd8-42fd-8dff-7c290ec9d83a" providerId="ADAL" clId="{5DF6352D-B253-4333-A44F-4B23DC02E410}" dt="2023-06-22T21:13:45.718" v="223"/>
          <ac:spMkLst>
            <pc:docMk/>
            <pc:sldMk cId="894627142" sldId="339"/>
            <ac:spMk id="31" creationId="{F4D7062C-CF10-4E9A-892B-129DE8A9EAE5}"/>
          </ac:spMkLst>
        </pc:spChg>
      </pc:sldChg>
      <pc:sldChg chg="modSp">
        <pc:chgData name="Annarose Peterson" userId="1d91a84d-1cd8-42fd-8dff-7c290ec9d83a" providerId="ADAL" clId="{5DF6352D-B253-4333-A44F-4B23DC02E410}" dt="2023-06-22T20:54:00.870" v="12"/>
        <pc:sldMkLst>
          <pc:docMk/>
          <pc:sldMk cId="1769389688" sldId="353"/>
        </pc:sldMkLst>
        <pc:spChg chg="mod">
          <ac:chgData name="Annarose Peterson" userId="1d91a84d-1cd8-42fd-8dff-7c290ec9d83a" providerId="ADAL" clId="{5DF6352D-B253-4333-A44F-4B23DC02E410}" dt="2023-06-22T20:53:48.963" v="11"/>
          <ac:spMkLst>
            <pc:docMk/>
            <pc:sldMk cId="1769389688" sldId="353"/>
            <ac:spMk id="15" creationId="{E06CDA7A-6E63-44E8-A778-B7783433B681}"/>
          </ac:spMkLst>
        </pc:spChg>
        <pc:spChg chg="mod">
          <ac:chgData name="Annarose Peterson" userId="1d91a84d-1cd8-42fd-8dff-7c290ec9d83a" providerId="ADAL" clId="{5DF6352D-B253-4333-A44F-4B23DC02E410}" dt="2023-06-22T20:54:00.870" v="12"/>
          <ac:spMkLst>
            <pc:docMk/>
            <pc:sldMk cId="1769389688" sldId="353"/>
            <ac:spMk id="31" creationId="{F4D7062C-CF10-4E9A-892B-129DE8A9EAE5}"/>
          </ac:spMkLst>
        </pc:spChg>
      </pc:sldChg>
      <pc:sldChg chg="modSp">
        <pc:chgData name="Annarose Peterson" userId="1d91a84d-1cd8-42fd-8dff-7c290ec9d83a" providerId="ADAL" clId="{5DF6352D-B253-4333-A44F-4B23DC02E410}" dt="2023-06-22T20:53:34.617" v="10"/>
        <pc:sldMkLst>
          <pc:docMk/>
          <pc:sldMk cId="1147812778" sldId="354"/>
        </pc:sldMkLst>
        <pc:spChg chg="mod">
          <ac:chgData name="Annarose Peterson" userId="1d91a84d-1cd8-42fd-8dff-7c290ec9d83a" providerId="ADAL" clId="{5DF6352D-B253-4333-A44F-4B23DC02E410}" dt="2023-06-22T20:53:34.617" v="10"/>
          <ac:spMkLst>
            <pc:docMk/>
            <pc:sldMk cId="1147812778" sldId="354"/>
            <ac:spMk id="17" creationId="{C4693B2D-B73C-4931-BC7C-DDBE41B8B4AF}"/>
          </ac:spMkLst>
        </pc:spChg>
      </pc:sldChg>
      <pc:sldChg chg="addSp delSp modSp mod">
        <pc:chgData name="Annarose Peterson" userId="1d91a84d-1cd8-42fd-8dff-7c290ec9d83a" providerId="ADAL" clId="{5DF6352D-B253-4333-A44F-4B23DC02E410}" dt="2023-06-23T14:33:19.102" v="292"/>
        <pc:sldMkLst>
          <pc:docMk/>
          <pc:sldMk cId="1461087768" sldId="355"/>
        </pc:sldMkLst>
        <pc:spChg chg="mod">
          <ac:chgData name="Annarose Peterson" userId="1d91a84d-1cd8-42fd-8dff-7c290ec9d83a" providerId="ADAL" clId="{5DF6352D-B253-4333-A44F-4B23DC02E410}" dt="2023-06-23T14:33:19.102" v="292"/>
          <ac:spMkLst>
            <pc:docMk/>
            <pc:sldMk cId="1461087768" sldId="355"/>
            <ac:spMk id="12" creationId="{7511FE81-111B-4865-8123-FF5D2049C3F7}"/>
          </ac:spMkLst>
        </pc:spChg>
        <pc:spChg chg="mod">
          <ac:chgData name="Annarose Peterson" userId="1d91a84d-1cd8-42fd-8dff-7c290ec9d83a" providerId="ADAL" clId="{5DF6352D-B253-4333-A44F-4B23DC02E410}" dt="2023-06-22T20:54:21.937" v="13"/>
          <ac:spMkLst>
            <pc:docMk/>
            <pc:sldMk cId="1461087768" sldId="355"/>
            <ac:spMk id="17" creationId="{C4693B2D-B73C-4931-BC7C-DDBE41B8B4AF}"/>
          </ac:spMkLst>
        </pc:spChg>
        <pc:spChg chg="mod">
          <ac:chgData name="Annarose Peterson" userId="1d91a84d-1cd8-42fd-8dff-7c290ec9d83a" providerId="ADAL" clId="{5DF6352D-B253-4333-A44F-4B23DC02E410}" dt="2023-06-22T20:55:46.165" v="32" actId="14100"/>
          <ac:spMkLst>
            <pc:docMk/>
            <pc:sldMk cId="1461087768" sldId="355"/>
            <ac:spMk id="19" creationId="{45F678CF-98D2-A2B7-F704-2E2CCE23C977}"/>
          </ac:spMkLst>
        </pc:spChg>
        <pc:spChg chg="mod">
          <ac:chgData name="Annarose Peterson" userId="1d91a84d-1cd8-42fd-8dff-7c290ec9d83a" providerId="ADAL" clId="{5DF6352D-B253-4333-A44F-4B23DC02E410}" dt="2023-06-22T20:55:54.658" v="34" actId="14100"/>
          <ac:spMkLst>
            <pc:docMk/>
            <pc:sldMk cId="1461087768" sldId="355"/>
            <ac:spMk id="29" creationId="{C684203E-FA3A-26D8-377F-8AE3AB129925}"/>
          </ac:spMkLst>
        </pc:spChg>
        <pc:spChg chg="mod">
          <ac:chgData name="Annarose Peterson" userId="1d91a84d-1cd8-42fd-8dff-7c290ec9d83a" providerId="ADAL" clId="{5DF6352D-B253-4333-A44F-4B23DC02E410}" dt="2023-06-22T20:57:14.334" v="37" actId="20577"/>
          <ac:spMkLst>
            <pc:docMk/>
            <pc:sldMk cId="1461087768" sldId="355"/>
            <ac:spMk id="30" creationId="{575100AE-DD9C-8CF3-9C01-742D450542B1}"/>
          </ac:spMkLst>
        </pc:spChg>
        <pc:spChg chg="mod">
          <ac:chgData name="Annarose Peterson" userId="1d91a84d-1cd8-42fd-8dff-7c290ec9d83a" providerId="ADAL" clId="{5DF6352D-B253-4333-A44F-4B23DC02E410}" dt="2023-06-22T20:58:18.420" v="38"/>
          <ac:spMkLst>
            <pc:docMk/>
            <pc:sldMk cId="1461087768" sldId="355"/>
            <ac:spMk id="31" creationId="{41DFE6A4-5081-181B-DA74-7678E566B432}"/>
          </ac:spMkLst>
        </pc:spChg>
        <pc:picChg chg="del">
          <ac:chgData name="Annarose Peterson" userId="1d91a84d-1cd8-42fd-8dff-7c290ec9d83a" providerId="ADAL" clId="{5DF6352D-B253-4333-A44F-4B23DC02E410}" dt="2023-06-22T20:55:05.650" v="14" actId="478"/>
          <ac:picMkLst>
            <pc:docMk/>
            <pc:sldMk cId="1461087768" sldId="355"/>
            <ac:picMk id="6" creationId="{EBFC8783-9710-B44A-24A5-48AC66A47158}"/>
          </ac:picMkLst>
        </pc:picChg>
        <pc:picChg chg="add mod ord">
          <ac:chgData name="Annarose Peterson" userId="1d91a84d-1cd8-42fd-8dff-7c290ec9d83a" providerId="ADAL" clId="{5DF6352D-B253-4333-A44F-4B23DC02E410}" dt="2023-06-22T20:56:02.244" v="36" actId="167"/>
          <ac:picMkLst>
            <pc:docMk/>
            <pc:sldMk cId="1461087768" sldId="355"/>
            <ac:picMk id="7" creationId="{1BE253A1-0C36-76A1-5517-6D205FE3E42A}"/>
          </ac:picMkLst>
        </pc:picChg>
      </pc:sldChg>
      <pc:sldChg chg="addSp delSp modSp mod">
        <pc:chgData name="Annarose Peterson" userId="1d91a84d-1cd8-42fd-8dff-7c290ec9d83a" providerId="ADAL" clId="{5DF6352D-B253-4333-A44F-4B23DC02E410}" dt="2023-06-22T21:08:01.111" v="45" actId="478"/>
        <pc:sldMkLst>
          <pc:docMk/>
          <pc:sldMk cId="852205011" sldId="356"/>
        </pc:sldMkLst>
        <pc:spChg chg="mod">
          <ac:chgData name="Annarose Peterson" userId="1d91a84d-1cd8-42fd-8dff-7c290ec9d83a" providerId="ADAL" clId="{5DF6352D-B253-4333-A44F-4B23DC02E410}" dt="2023-06-22T20:58:53.640" v="39"/>
          <ac:spMkLst>
            <pc:docMk/>
            <pc:sldMk cId="852205011" sldId="356"/>
            <ac:spMk id="15" creationId="{E06CDA7A-6E63-44E8-A778-B7783433B681}"/>
          </ac:spMkLst>
        </pc:spChg>
        <pc:spChg chg="mod">
          <ac:chgData name="Annarose Peterson" userId="1d91a84d-1cd8-42fd-8dff-7c290ec9d83a" providerId="ADAL" clId="{5DF6352D-B253-4333-A44F-4B23DC02E410}" dt="2023-06-22T20:59:09.961" v="40"/>
          <ac:spMkLst>
            <pc:docMk/>
            <pc:sldMk cId="852205011" sldId="356"/>
            <ac:spMk id="31" creationId="{F4D7062C-CF10-4E9A-892B-129DE8A9EAE5}"/>
          </ac:spMkLst>
        </pc:spChg>
        <pc:picChg chg="add mod ord">
          <ac:chgData name="Annarose Peterson" userId="1d91a84d-1cd8-42fd-8dff-7c290ec9d83a" providerId="ADAL" clId="{5DF6352D-B253-4333-A44F-4B23DC02E410}" dt="2023-06-22T21:08:00.065" v="44" actId="167"/>
          <ac:picMkLst>
            <pc:docMk/>
            <pc:sldMk cId="852205011" sldId="356"/>
            <ac:picMk id="2" creationId="{27CA4FD0-753A-364E-3F0C-C3A576848219}"/>
          </ac:picMkLst>
        </pc:picChg>
        <pc:picChg chg="del">
          <ac:chgData name="Annarose Peterson" userId="1d91a84d-1cd8-42fd-8dff-7c290ec9d83a" providerId="ADAL" clId="{5DF6352D-B253-4333-A44F-4B23DC02E410}" dt="2023-06-22T21:08:01.111" v="45" actId="478"/>
          <ac:picMkLst>
            <pc:docMk/>
            <pc:sldMk cId="852205011" sldId="356"/>
            <ac:picMk id="17" creationId="{CE2C5F51-33BB-D865-C7AA-A9B0B692BDBE}"/>
          </ac:picMkLst>
        </pc:picChg>
      </pc:sldChg>
      <pc:sldChg chg="addSp delSp modSp new mod">
        <pc:chgData name="Annarose Peterson" userId="1d91a84d-1cd8-42fd-8dff-7c290ec9d83a" providerId="ADAL" clId="{5DF6352D-B253-4333-A44F-4B23DC02E410}" dt="2023-06-22T21:11:52.377" v="217" actId="20577"/>
        <pc:sldMkLst>
          <pc:docMk/>
          <pc:sldMk cId="979850497" sldId="358"/>
        </pc:sldMkLst>
        <pc:spChg chg="del">
          <ac:chgData name="Annarose Peterson" userId="1d91a84d-1cd8-42fd-8dff-7c290ec9d83a" providerId="ADAL" clId="{5DF6352D-B253-4333-A44F-4B23DC02E410}" dt="2023-06-22T21:09:39.802" v="70" actId="478"/>
          <ac:spMkLst>
            <pc:docMk/>
            <pc:sldMk cId="979850497" sldId="358"/>
            <ac:spMk id="2" creationId="{1B8D401F-E736-F0FA-ED43-F4D3EDA5D0E2}"/>
          </ac:spMkLst>
        </pc:spChg>
        <pc:spChg chg="mod">
          <ac:chgData name="Annarose Peterson" userId="1d91a84d-1cd8-42fd-8dff-7c290ec9d83a" providerId="ADAL" clId="{5DF6352D-B253-4333-A44F-4B23DC02E410}" dt="2023-06-22T21:09:36.394" v="69" actId="20577"/>
          <ac:spMkLst>
            <pc:docMk/>
            <pc:sldMk cId="979850497" sldId="358"/>
            <ac:spMk id="3" creationId="{A0A3063A-DE7D-23EC-D123-B64F8F13D331}"/>
          </ac:spMkLst>
        </pc:spChg>
        <pc:spChg chg="add mod">
          <ac:chgData name="Annarose Peterson" userId="1d91a84d-1cd8-42fd-8dff-7c290ec9d83a" providerId="ADAL" clId="{5DF6352D-B253-4333-A44F-4B23DC02E410}" dt="2023-06-22T21:10:48.150" v="161" actId="14100"/>
          <ac:spMkLst>
            <pc:docMk/>
            <pc:sldMk cId="979850497" sldId="358"/>
            <ac:spMk id="9" creationId="{7E1BA16A-5B8A-C28E-ECA4-AF78F62E70BC}"/>
          </ac:spMkLst>
        </pc:spChg>
        <pc:spChg chg="add mod">
          <ac:chgData name="Annarose Peterson" userId="1d91a84d-1cd8-42fd-8dff-7c290ec9d83a" providerId="ADAL" clId="{5DF6352D-B253-4333-A44F-4B23DC02E410}" dt="2023-06-22T21:11:22.672" v="203" actId="20577"/>
          <ac:spMkLst>
            <pc:docMk/>
            <pc:sldMk cId="979850497" sldId="358"/>
            <ac:spMk id="10" creationId="{279732B2-5E3C-1B91-02F2-86052A68A398}"/>
          </ac:spMkLst>
        </pc:spChg>
        <pc:spChg chg="add mod">
          <ac:chgData name="Annarose Peterson" userId="1d91a84d-1cd8-42fd-8dff-7c290ec9d83a" providerId="ADAL" clId="{5DF6352D-B253-4333-A44F-4B23DC02E410}" dt="2023-06-22T21:11:29.594" v="207" actId="20577"/>
          <ac:spMkLst>
            <pc:docMk/>
            <pc:sldMk cId="979850497" sldId="358"/>
            <ac:spMk id="11" creationId="{F733E260-6685-1942-B859-340378C7F14C}"/>
          </ac:spMkLst>
        </pc:spChg>
        <pc:spChg chg="add mod">
          <ac:chgData name="Annarose Peterson" userId="1d91a84d-1cd8-42fd-8dff-7c290ec9d83a" providerId="ADAL" clId="{5DF6352D-B253-4333-A44F-4B23DC02E410}" dt="2023-06-22T21:11:45.232" v="214" actId="20577"/>
          <ac:spMkLst>
            <pc:docMk/>
            <pc:sldMk cId="979850497" sldId="358"/>
            <ac:spMk id="12" creationId="{958F5219-04F6-C6C8-3CEA-5C44D773780C}"/>
          </ac:spMkLst>
        </pc:spChg>
        <pc:spChg chg="add mod">
          <ac:chgData name="Annarose Peterson" userId="1d91a84d-1cd8-42fd-8dff-7c290ec9d83a" providerId="ADAL" clId="{5DF6352D-B253-4333-A44F-4B23DC02E410}" dt="2023-06-22T21:11:52.377" v="217" actId="20577"/>
          <ac:spMkLst>
            <pc:docMk/>
            <pc:sldMk cId="979850497" sldId="358"/>
            <ac:spMk id="13" creationId="{2B987D09-8962-3D0F-76F1-29D8FC79DE3C}"/>
          </ac:spMkLst>
        </pc:spChg>
        <pc:picChg chg="add mod">
          <ac:chgData name="Annarose Peterson" userId="1d91a84d-1cd8-42fd-8dff-7c290ec9d83a" providerId="ADAL" clId="{5DF6352D-B253-4333-A44F-4B23DC02E410}" dt="2023-06-22T21:09:50.744" v="75" actId="1076"/>
          <ac:picMkLst>
            <pc:docMk/>
            <pc:sldMk cId="979850497" sldId="358"/>
            <ac:picMk id="6" creationId="{E395F247-AFAF-CF08-E765-1D2A90A33C59}"/>
          </ac:picMkLst>
        </pc:picChg>
        <pc:picChg chg="add del">
          <ac:chgData name="Annarose Peterson" userId="1d91a84d-1cd8-42fd-8dff-7c290ec9d83a" providerId="ADAL" clId="{5DF6352D-B253-4333-A44F-4B23DC02E410}" dt="2023-06-22T21:09:57.563" v="77" actId="478"/>
          <ac:picMkLst>
            <pc:docMk/>
            <pc:sldMk cId="979850497" sldId="358"/>
            <ac:picMk id="8" creationId="{8A7783A7-275C-1F96-836F-0DBA06AB9D6E}"/>
          </ac:picMkLst>
        </pc:picChg>
      </pc:sldChg>
      <pc:sldChg chg="addSp delSp modSp new mod ord">
        <pc:chgData name="Annarose Peterson" userId="1d91a84d-1cd8-42fd-8dff-7c290ec9d83a" providerId="ADAL" clId="{5DF6352D-B253-4333-A44F-4B23DC02E410}" dt="2023-06-23T14:47:30.409" v="364"/>
        <pc:sldMkLst>
          <pc:docMk/>
          <pc:sldMk cId="3008659621" sldId="359"/>
        </pc:sldMkLst>
        <pc:spChg chg="del">
          <ac:chgData name="Annarose Peterson" userId="1d91a84d-1cd8-42fd-8dff-7c290ec9d83a" providerId="ADAL" clId="{5DF6352D-B253-4333-A44F-4B23DC02E410}" dt="2023-06-23T14:33:55.644" v="295" actId="478"/>
          <ac:spMkLst>
            <pc:docMk/>
            <pc:sldMk cId="3008659621" sldId="359"/>
            <ac:spMk id="2" creationId="{4D6A54FF-7E30-65CD-5AB6-9684CD312B17}"/>
          </ac:spMkLst>
        </pc:spChg>
        <pc:spChg chg="mod">
          <ac:chgData name="Annarose Peterson" userId="1d91a84d-1cd8-42fd-8dff-7c290ec9d83a" providerId="ADAL" clId="{5DF6352D-B253-4333-A44F-4B23DC02E410}" dt="2023-06-23T14:33:00.951" v="291" actId="20577"/>
          <ac:spMkLst>
            <pc:docMk/>
            <pc:sldMk cId="3008659621" sldId="359"/>
            <ac:spMk id="3" creationId="{B199A3C5-E610-4DA5-A890-8737B23CFCE8}"/>
          </ac:spMkLst>
        </pc:spChg>
        <pc:spChg chg="add mod">
          <ac:chgData name="Annarose Peterson" userId="1d91a84d-1cd8-42fd-8dff-7c290ec9d83a" providerId="ADAL" clId="{5DF6352D-B253-4333-A44F-4B23DC02E410}" dt="2023-06-23T14:35:03.789" v="348" actId="1076"/>
          <ac:spMkLst>
            <pc:docMk/>
            <pc:sldMk cId="3008659621" sldId="359"/>
            <ac:spMk id="7" creationId="{AD9B5578-7B90-EC28-8DEB-79508D60095E}"/>
          </ac:spMkLst>
        </pc:spChg>
        <pc:spChg chg="add mod">
          <ac:chgData name="Annarose Peterson" userId="1d91a84d-1cd8-42fd-8dff-7c290ec9d83a" providerId="ADAL" clId="{5DF6352D-B253-4333-A44F-4B23DC02E410}" dt="2023-06-23T14:47:10.793" v="360" actId="14100"/>
          <ac:spMkLst>
            <pc:docMk/>
            <pc:sldMk cId="3008659621" sldId="359"/>
            <ac:spMk id="8" creationId="{4FAC3324-A464-FC03-A8AE-47A06454EEF3}"/>
          </ac:spMkLst>
        </pc:spChg>
        <pc:spChg chg="add mod">
          <ac:chgData name="Annarose Peterson" userId="1d91a84d-1cd8-42fd-8dff-7c290ec9d83a" providerId="ADAL" clId="{5DF6352D-B253-4333-A44F-4B23DC02E410}" dt="2023-06-23T14:47:30.409" v="364"/>
          <ac:spMkLst>
            <pc:docMk/>
            <pc:sldMk cId="3008659621" sldId="359"/>
            <ac:spMk id="9" creationId="{960DE1E4-1B9A-59E9-9702-74F9194C5C0B}"/>
          </ac:spMkLst>
        </pc:spChg>
        <pc:picChg chg="add mod">
          <ac:chgData name="Annarose Peterson" userId="1d91a84d-1cd8-42fd-8dff-7c290ec9d83a" providerId="ADAL" clId="{5DF6352D-B253-4333-A44F-4B23DC02E410}" dt="2023-06-23T14:34:02.450" v="299" actId="1076"/>
          <ac:picMkLst>
            <pc:docMk/>
            <pc:sldMk cId="3008659621" sldId="359"/>
            <ac:picMk id="6" creationId="{9DA1777E-88B0-3622-2FC1-1EA6ECCD8D5A}"/>
          </ac:picMkLst>
        </pc:picChg>
      </pc:sldChg>
    </pc:docChg>
  </pc:docChgLst>
  <pc:docChgLst>
    <pc:chgData name="Damien Lerminiaux" userId="a10d2050-0289-4479-9d22-2a133b933788" providerId="ADAL" clId="{914857DD-0463-41E5-A98E-8AEB48A0F0E8}"/>
    <pc:docChg chg="custSel modSld">
      <pc:chgData name="Damien Lerminiaux" userId="a10d2050-0289-4479-9d22-2a133b933788" providerId="ADAL" clId="{914857DD-0463-41E5-A98E-8AEB48A0F0E8}" dt="2023-07-20T13:40:36.187" v="24" actId="21"/>
      <pc:docMkLst>
        <pc:docMk/>
      </pc:docMkLst>
      <pc:sldChg chg="addSp delSp modSp mod">
        <pc:chgData name="Damien Lerminiaux" userId="a10d2050-0289-4479-9d22-2a133b933788" providerId="ADAL" clId="{914857DD-0463-41E5-A98E-8AEB48A0F0E8}" dt="2023-07-20T13:40:36.187" v="24" actId="21"/>
        <pc:sldMkLst>
          <pc:docMk/>
          <pc:sldMk cId="2634615466" sldId="316"/>
        </pc:sldMkLst>
        <pc:spChg chg="add del mod">
          <ac:chgData name="Damien Lerminiaux" userId="a10d2050-0289-4479-9d22-2a133b933788" providerId="ADAL" clId="{914857DD-0463-41E5-A98E-8AEB48A0F0E8}" dt="2023-07-20T13:40:36.187" v="24" actId="21"/>
          <ac:spMkLst>
            <pc:docMk/>
            <pc:sldMk cId="2634615466" sldId="316"/>
            <ac:spMk id="2" creationId="{E3FC7F46-27EB-73C6-7F6E-A3E9F4870F82}"/>
          </ac:spMkLst>
        </pc:spChg>
        <pc:spChg chg="mod">
          <ac:chgData name="Damien Lerminiaux" userId="a10d2050-0289-4479-9d22-2a133b933788" providerId="ADAL" clId="{914857DD-0463-41E5-A98E-8AEB48A0F0E8}" dt="2023-07-10T15:17:08.972" v="0" actId="207"/>
          <ac:spMkLst>
            <pc:docMk/>
            <pc:sldMk cId="2634615466" sldId="316"/>
            <ac:spMk id="6" creationId="{475D7697-533C-301B-6EF9-D4499C810F39}"/>
          </ac:spMkLst>
        </pc:spChg>
      </pc:sldChg>
      <pc:sldChg chg="addSp delSp modSp mod">
        <pc:chgData name="Damien Lerminiaux" userId="a10d2050-0289-4479-9d22-2a133b933788" providerId="ADAL" clId="{914857DD-0463-41E5-A98E-8AEB48A0F0E8}" dt="2023-07-20T13:39:49.776" v="3" actId="21"/>
        <pc:sldMkLst>
          <pc:docMk/>
          <pc:sldMk cId="1361813454" sldId="342"/>
        </pc:sldMkLst>
        <pc:spChg chg="add del mod">
          <ac:chgData name="Damien Lerminiaux" userId="a10d2050-0289-4479-9d22-2a133b933788" providerId="ADAL" clId="{914857DD-0463-41E5-A98E-8AEB48A0F0E8}" dt="2023-07-20T13:39:49.776" v="3" actId="21"/>
          <ac:spMkLst>
            <pc:docMk/>
            <pc:sldMk cId="1361813454" sldId="342"/>
            <ac:spMk id="2" creationId="{5692757F-E301-6482-09F9-AD48E2276E95}"/>
          </ac:spMkLst>
        </pc:spChg>
      </pc:sldChg>
    </pc:docChg>
  </pc:docChgLst>
  <pc:docChgLst>
    <pc:chgData name="Annarose Peterson" userId="S::apeterson@axway.com::1d91a84d-1cd8-42fd-8dff-7c290ec9d83a" providerId="AD" clId="Web-{4A877D90-2713-4A02-BA5B-65B9B288B57C}"/>
    <pc:docChg chg="modSld">
      <pc:chgData name="Annarose Peterson" userId="S::apeterson@axway.com::1d91a84d-1cd8-42fd-8dff-7c290ec9d83a" providerId="AD" clId="Web-{4A877D90-2713-4A02-BA5B-65B9B288B57C}" dt="2022-03-25T22:43:55.733" v="1" actId="20577"/>
      <pc:docMkLst>
        <pc:docMk/>
      </pc:docMkLst>
      <pc:sldChg chg="modSp">
        <pc:chgData name="Annarose Peterson" userId="S::apeterson@axway.com::1d91a84d-1cd8-42fd-8dff-7c290ec9d83a" providerId="AD" clId="Web-{4A877D90-2713-4A02-BA5B-65B9B288B57C}" dt="2022-03-25T22:43:51.702" v="0" actId="20577"/>
        <pc:sldMkLst>
          <pc:docMk/>
          <pc:sldMk cId="1527231132" sldId="335"/>
        </pc:sldMkLst>
        <pc:spChg chg="mod">
          <ac:chgData name="Annarose Peterson" userId="S::apeterson@axway.com::1d91a84d-1cd8-42fd-8dff-7c290ec9d83a" providerId="AD" clId="Web-{4A877D90-2713-4A02-BA5B-65B9B288B57C}" dt="2022-03-25T22:43:51.702" v="0" actId="20577"/>
          <ac:spMkLst>
            <pc:docMk/>
            <pc:sldMk cId="1527231132" sldId="335"/>
            <ac:spMk id="3" creationId="{CDB2A06A-61B1-42B8-91E2-D4A7F651C3BE}"/>
          </ac:spMkLst>
        </pc:spChg>
      </pc:sldChg>
      <pc:sldChg chg="modSp">
        <pc:chgData name="Annarose Peterson" userId="S::apeterson@axway.com::1d91a84d-1cd8-42fd-8dff-7c290ec9d83a" providerId="AD" clId="Web-{4A877D90-2713-4A02-BA5B-65B9B288B57C}" dt="2022-03-25T22:43:55.733" v="1" actId="20577"/>
        <pc:sldMkLst>
          <pc:docMk/>
          <pc:sldMk cId="3727953862" sldId="336"/>
        </pc:sldMkLst>
        <pc:spChg chg="mod">
          <ac:chgData name="Annarose Peterson" userId="S::apeterson@axway.com::1d91a84d-1cd8-42fd-8dff-7c290ec9d83a" providerId="AD" clId="Web-{4A877D90-2713-4A02-BA5B-65B9B288B57C}" dt="2022-03-25T22:43:55.733" v="1" actId="20577"/>
          <ac:spMkLst>
            <pc:docMk/>
            <pc:sldMk cId="3727953862" sldId="336"/>
            <ac:spMk id="3" creationId="{CDB2A06A-61B1-42B8-91E2-D4A7F651C3BE}"/>
          </ac:spMkLst>
        </pc:spChg>
      </pc:sldChg>
    </pc:docChg>
  </pc:docChgLst>
  <pc:docChgLst>
    <pc:chgData name="Annarose Peterson" userId="1d91a84d-1cd8-42fd-8dff-7c290ec9d83a" providerId="ADAL" clId="{8815DF97-28DB-4CA5-990D-31729F29D988}"/>
    <pc:docChg chg="undo custSel addSld modSld modMainMaster">
      <pc:chgData name="Annarose Peterson" userId="1d91a84d-1cd8-42fd-8dff-7c290ec9d83a" providerId="ADAL" clId="{8815DF97-28DB-4CA5-990D-31729F29D988}" dt="2022-03-21T21:57:38.571" v="1535"/>
      <pc:docMkLst>
        <pc:docMk/>
      </pc:docMkLst>
      <pc:sldChg chg="modSp mod">
        <pc:chgData name="Annarose Peterson" userId="1d91a84d-1cd8-42fd-8dff-7c290ec9d83a" providerId="ADAL" clId="{8815DF97-28DB-4CA5-990D-31729F29D988}" dt="2022-03-21T21:29:50.082" v="1075" actId="13822"/>
        <pc:sldMkLst>
          <pc:docMk/>
          <pc:sldMk cId="2634615466" sldId="316"/>
        </pc:sldMkLst>
        <pc:cxnChg chg="mod">
          <ac:chgData name="Annarose Peterson" userId="1d91a84d-1cd8-42fd-8dff-7c290ec9d83a" providerId="ADAL" clId="{8815DF97-28DB-4CA5-990D-31729F29D988}" dt="2022-03-21T21:29:50.082" v="1075" actId="13822"/>
          <ac:cxnSpMkLst>
            <pc:docMk/>
            <pc:sldMk cId="2634615466" sldId="316"/>
            <ac:cxnSpMk id="7" creationId="{F5927E84-205C-4942-8F7E-4A50190297FD}"/>
          </ac:cxnSpMkLst>
        </pc:cxnChg>
        <pc:cxnChg chg="mod">
          <ac:chgData name="Annarose Peterson" userId="1d91a84d-1cd8-42fd-8dff-7c290ec9d83a" providerId="ADAL" clId="{8815DF97-28DB-4CA5-990D-31729F29D988}" dt="2022-03-21T21:29:47.381" v="1074" actId="13822"/>
          <ac:cxnSpMkLst>
            <pc:docMk/>
            <pc:sldMk cId="2634615466" sldId="316"/>
            <ac:cxnSpMk id="10" creationId="{79A537B2-F0C6-4850-9174-3690F45DEA5F}"/>
          </ac:cxnSpMkLst>
        </pc:cxnChg>
      </pc:sldChg>
      <pc:sldChg chg="addSp delSp modSp mod">
        <pc:chgData name="Annarose Peterson" userId="1d91a84d-1cd8-42fd-8dff-7c290ec9d83a" providerId="ADAL" clId="{8815DF97-28DB-4CA5-990D-31729F29D988}" dt="2022-03-21T20:03:28.127" v="588" actId="1076"/>
        <pc:sldMkLst>
          <pc:docMk/>
          <pc:sldMk cId="2043754067" sldId="318"/>
        </pc:sldMkLst>
        <pc:spChg chg="mod">
          <ac:chgData name="Annarose Peterson" userId="1d91a84d-1cd8-42fd-8dff-7c290ec9d83a" providerId="ADAL" clId="{8815DF97-28DB-4CA5-990D-31729F29D988}" dt="2022-03-21T19:35:16.607" v="232" actId="20577"/>
          <ac:spMkLst>
            <pc:docMk/>
            <pc:sldMk cId="2043754067" sldId="318"/>
            <ac:spMk id="3" creationId="{F021CC7F-11E9-4EBD-9806-2EC88DBEF991}"/>
          </ac:spMkLst>
        </pc:spChg>
        <pc:spChg chg="add mod">
          <ac:chgData name="Annarose Peterson" userId="1d91a84d-1cd8-42fd-8dff-7c290ec9d83a" providerId="ADAL" clId="{8815DF97-28DB-4CA5-990D-31729F29D988}" dt="2022-03-21T19:55:31.481" v="299" actId="20577"/>
          <ac:spMkLst>
            <pc:docMk/>
            <pc:sldMk cId="2043754067" sldId="318"/>
            <ac:spMk id="7" creationId="{961AC893-6AD3-44AF-A24B-85980116CB26}"/>
          </ac:spMkLst>
        </pc:spChg>
        <pc:spChg chg="add mod">
          <ac:chgData name="Annarose Peterson" userId="1d91a84d-1cd8-42fd-8dff-7c290ec9d83a" providerId="ADAL" clId="{8815DF97-28DB-4CA5-990D-31729F29D988}" dt="2022-03-21T19:23:35.735" v="31" actId="2085"/>
          <ac:spMkLst>
            <pc:docMk/>
            <pc:sldMk cId="2043754067" sldId="318"/>
            <ac:spMk id="8" creationId="{9C777685-F0E6-4706-98D7-2DA574AD7185}"/>
          </ac:spMkLst>
        </pc:spChg>
        <pc:spChg chg="add mod">
          <ac:chgData name="Annarose Peterson" userId="1d91a84d-1cd8-42fd-8dff-7c290ec9d83a" providerId="ADAL" clId="{8815DF97-28DB-4CA5-990D-31729F29D988}" dt="2022-03-21T19:55:36.158" v="300" actId="1076"/>
          <ac:spMkLst>
            <pc:docMk/>
            <pc:sldMk cId="2043754067" sldId="318"/>
            <ac:spMk id="9" creationId="{21DE6DEB-AA5C-431C-8EDA-98129A6A9C62}"/>
          </ac:spMkLst>
        </pc:spChg>
        <pc:spChg chg="add del mod">
          <ac:chgData name="Annarose Peterson" userId="1d91a84d-1cd8-42fd-8dff-7c290ec9d83a" providerId="ADAL" clId="{8815DF97-28DB-4CA5-990D-31729F29D988}" dt="2022-03-21T19:55:41.744" v="303" actId="478"/>
          <ac:spMkLst>
            <pc:docMk/>
            <pc:sldMk cId="2043754067" sldId="318"/>
            <ac:spMk id="12" creationId="{0B0B4F89-BE50-4DEB-86FA-CE3E54B39BCC}"/>
          </ac:spMkLst>
        </pc:spChg>
        <pc:spChg chg="add mod">
          <ac:chgData name="Annarose Peterson" userId="1d91a84d-1cd8-42fd-8dff-7c290ec9d83a" providerId="ADAL" clId="{8815DF97-28DB-4CA5-990D-31729F29D988}" dt="2022-03-21T20:03:22.902" v="587" actId="1076"/>
          <ac:spMkLst>
            <pc:docMk/>
            <pc:sldMk cId="2043754067" sldId="318"/>
            <ac:spMk id="17" creationId="{6BFCFA82-A1B6-4165-9F9A-F9573FC99DEA}"/>
          </ac:spMkLst>
        </pc:spChg>
        <pc:spChg chg="add mod">
          <ac:chgData name="Annarose Peterson" userId="1d91a84d-1cd8-42fd-8dff-7c290ec9d83a" providerId="ADAL" clId="{8815DF97-28DB-4CA5-990D-31729F29D988}" dt="2022-03-21T20:02:40.896" v="578" actId="1076"/>
          <ac:spMkLst>
            <pc:docMk/>
            <pc:sldMk cId="2043754067" sldId="318"/>
            <ac:spMk id="22" creationId="{B25019C6-103D-490E-ADB3-E203C0812A01}"/>
          </ac:spMkLst>
        </pc:spChg>
        <pc:spChg chg="add mod">
          <ac:chgData name="Annarose Peterson" userId="1d91a84d-1cd8-42fd-8dff-7c290ec9d83a" providerId="ADAL" clId="{8815DF97-28DB-4CA5-990D-31729F29D988}" dt="2022-03-21T20:03:22.902" v="587" actId="1076"/>
          <ac:spMkLst>
            <pc:docMk/>
            <pc:sldMk cId="2043754067" sldId="318"/>
            <ac:spMk id="23" creationId="{0B3CD6A1-D93C-4906-8709-CA52096D293C}"/>
          </ac:spMkLst>
        </pc:spChg>
        <pc:spChg chg="add mod">
          <ac:chgData name="Annarose Peterson" userId="1d91a84d-1cd8-42fd-8dff-7c290ec9d83a" providerId="ADAL" clId="{8815DF97-28DB-4CA5-990D-31729F29D988}" dt="2022-03-21T20:03:28.127" v="588" actId="1076"/>
          <ac:spMkLst>
            <pc:docMk/>
            <pc:sldMk cId="2043754067" sldId="318"/>
            <ac:spMk id="24" creationId="{BB3657AC-22E1-47C6-9107-67DFECC986C1}"/>
          </ac:spMkLst>
        </pc:spChg>
        <pc:graphicFrameChg chg="add del mod">
          <ac:chgData name="Annarose Peterson" userId="1d91a84d-1cd8-42fd-8dff-7c290ec9d83a" providerId="ADAL" clId="{8815DF97-28DB-4CA5-990D-31729F29D988}" dt="2022-03-21T19:22:48.534" v="4" actId="478"/>
          <ac:graphicFrameMkLst>
            <pc:docMk/>
            <pc:sldMk cId="2043754067" sldId="318"/>
            <ac:graphicFrameMk id="2" creationId="{331256A9-1E56-4340-BB37-B95818756B20}"/>
          </ac:graphicFrameMkLst>
        </pc:graphicFrameChg>
        <pc:picChg chg="mod">
          <ac:chgData name="Annarose Peterson" userId="1d91a84d-1cd8-42fd-8dff-7c290ec9d83a" providerId="ADAL" clId="{8815DF97-28DB-4CA5-990D-31729F29D988}" dt="2022-03-21T20:02:54.744" v="580" actId="1076"/>
          <ac:picMkLst>
            <pc:docMk/>
            <pc:sldMk cId="2043754067" sldId="318"/>
            <ac:picMk id="5" creationId="{AAF54628-4526-41AC-A15E-CDDEFDE509A8}"/>
          </ac:picMkLst>
        </pc:picChg>
        <pc:picChg chg="add mod">
          <ac:chgData name="Annarose Peterson" userId="1d91a84d-1cd8-42fd-8dff-7c290ec9d83a" providerId="ADAL" clId="{8815DF97-28DB-4CA5-990D-31729F29D988}" dt="2022-03-21T19:35:38.497" v="234" actId="14826"/>
          <ac:picMkLst>
            <pc:docMk/>
            <pc:sldMk cId="2043754067" sldId="318"/>
            <ac:picMk id="6" creationId="{0422AB5F-C0E6-42BD-9872-90A7FC3B4088}"/>
          </ac:picMkLst>
        </pc:picChg>
        <pc:picChg chg="add del mod">
          <ac:chgData name="Annarose Peterson" userId="1d91a84d-1cd8-42fd-8dff-7c290ec9d83a" providerId="ADAL" clId="{8815DF97-28DB-4CA5-990D-31729F29D988}" dt="2022-03-21T19:55:39.203" v="302" actId="478"/>
          <ac:picMkLst>
            <pc:docMk/>
            <pc:sldMk cId="2043754067" sldId="318"/>
            <ac:picMk id="11" creationId="{F8BF59DA-D7F6-4019-A2C9-3C2C7EAD0CB0}"/>
          </ac:picMkLst>
        </pc:picChg>
        <pc:picChg chg="add del mod">
          <ac:chgData name="Annarose Peterson" userId="1d91a84d-1cd8-42fd-8dff-7c290ec9d83a" providerId="ADAL" clId="{8815DF97-28DB-4CA5-990D-31729F29D988}" dt="2022-03-21T19:34:01.047" v="165" actId="478"/>
          <ac:picMkLst>
            <pc:docMk/>
            <pc:sldMk cId="2043754067" sldId="318"/>
            <ac:picMk id="14" creationId="{AD729975-E913-4040-B824-0AFE1276E47B}"/>
          </ac:picMkLst>
        </pc:picChg>
        <pc:picChg chg="add del mod">
          <ac:chgData name="Annarose Peterson" userId="1d91a84d-1cd8-42fd-8dff-7c290ec9d83a" providerId="ADAL" clId="{8815DF97-28DB-4CA5-990D-31729F29D988}" dt="2022-03-21T19:55:37.495" v="301" actId="478"/>
          <ac:picMkLst>
            <pc:docMk/>
            <pc:sldMk cId="2043754067" sldId="318"/>
            <ac:picMk id="16" creationId="{46BC1D22-0B6A-4CE3-9777-2241D3FA77E8}"/>
          </ac:picMkLst>
        </pc:picChg>
        <pc:picChg chg="add mod">
          <ac:chgData name="Annarose Peterson" userId="1d91a84d-1cd8-42fd-8dff-7c290ec9d83a" providerId="ADAL" clId="{8815DF97-28DB-4CA5-990D-31729F29D988}" dt="2022-03-21T20:03:22.902" v="587" actId="1076"/>
          <ac:picMkLst>
            <pc:docMk/>
            <pc:sldMk cId="2043754067" sldId="318"/>
            <ac:picMk id="19" creationId="{3F7C3A21-2432-4F46-8A6D-9090D9CB9645}"/>
          </ac:picMkLst>
        </pc:picChg>
        <pc:picChg chg="add mod">
          <ac:chgData name="Annarose Peterson" userId="1d91a84d-1cd8-42fd-8dff-7c290ec9d83a" providerId="ADAL" clId="{8815DF97-28DB-4CA5-990D-31729F29D988}" dt="2022-03-21T20:00:54.947" v="525" actId="1076"/>
          <ac:picMkLst>
            <pc:docMk/>
            <pc:sldMk cId="2043754067" sldId="318"/>
            <ac:picMk id="21" creationId="{C3D082D4-736B-4848-B417-7B0161F71B6F}"/>
          </ac:picMkLst>
        </pc:picChg>
        <pc:picChg chg="add mod">
          <ac:chgData name="Annarose Peterson" userId="1d91a84d-1cd8-42fd-8dff-7c290ec9d83a" providerId="ADAL" clId="{8815DF97-28DB-4CA5-990D-31729F29D988}" dt="2022-03-21T20:03:28.127" v="588" actId="1076"/>
          <ac:picMkLst>
            <pc:docMk/>
            <pc:sldMk cId="2043754067" sldId="318"/>
            <ac:picMk id="26" creationId="{06163C7B-72FE-402C-93EB-98BC61D13741}"/>
          </ac:picMkLst>
        </pc:picChg>
      </pc:sldChg>
      <pc:sldChg chg="addSp delSp modSp add mod">
        <pc:chgData name="Annarose Peterson" userId="1d91a84d-1cd8-42fd-8dff-7c290ec9d83a" providerId="ADAL" clId="{8815DF97-28DB-4CA5-990D-31729F29D988}" dt="2022-03-21T20:15:29.695" v="970" actId="21"/>
        <pc:sldMkLst>
          <pc:docMk/>
          <pc:sldMk cId="1325503746" sldId="319"/>
        </pc:sldMkLst>
        <pc:spChg chg="add del">
          <ac:chgData name="Annarose Peterson" userId="1d91a84d-1cd8-42fd-8dff-7c290ec9d83a" providerId="ADAL" clId="{8815DF97-28DB-4CA5-990D-31729F29D988}" dt="2022-03-21T20:15:29.695" v="970" actId="21"/>
          <ac:spMkLst>
            <pc:docMk/>
            <pc:sldMk cId="1325503746" sldId="319"/>
            <ac:spMk id="7" creationId="{961AC893-6AD3-44AF-A24B-85980116CB26}"/>
          </ac:spMkLst>
        </pc:spChg>
        <pc:spChg chg="add del">
          <ac:chgData name="Annarose Peterson" userId="1d91a84d-1cd8-42fd-8dff-7c290ec9d83a" providerId="ADAL" clId="{8815DF97-28DB-4CA5-990D-31729F29D988}" dt="2022-03-21T20:15:29.695" v="970" actId="21"/>
          <ac:spMkLst>
            <pc:docMk/>
            <pc:sldMk cId="1325503746" sldId="319"/>
            <ac:spMk id="9" creationId="{21DE6DEB-AA5C-431C-8EDA-98129A6A9C62}"/>
          </ac:spMkLst>
        </pc:spChg>
        <pc:spChg chg="add mod">
          <ac:chgData name="Annarose Peterson" userId="1d91a84d-1cd8-42fd-8dff-7c290ec9d83a" providerId="ADAL" clId="{8815DF97-28DB-4CA5-990D-31729F29D988}" dt="2022-03-21T20:04:21.927" v="725" actId="1076"/>
          <ac:spMkLst>
            <pc:docMk/>
            <pc:sldMk cId="1325503746" sldId="319"/>
            <ac:spMk id="13" creationId="{173A0E1F-90CD-446F-8AA2-F26CFD13DB46}"/>
          </ac:spMkLst>
        </pc:spChg>
        <pc:picChg chg="mod">
          <ac:chgData name="Annarose Peterson" userId="1d91a84d-1cd8-42fd-8dff-7c290ec9d83a" providerId="ADAL" clId="{8815DF97-28DB-4CA5-990D-31729F29D988}" dt="2022-03-21T20:04:25.902" v="727" actId="14100"/>
          <ac:picMkLst>
            <pc:docMk/>
            <pc:sldMk cId="1325503746" sldId="319"/>
            <ac:picMk id="5" creationId="{AAF54628-4526-41AC-A15E-CDDEFDE509A8}"/>
          </ac:picMkLst>
        </pc:picChg>
        <pc:picChg chg="add del">
          <ac:chgData name="Annarose Peterson" userId="1d91a84d-1cd8-42fd-8dff-7c290ec9d83a" providerId="ADAL" clId="{8815DF97-28DB-4CA5-990D-31729F29D988}" dt="2022-03-21T20:15:29.695" v="970" actId="21"/>
          <ac:picMkLst>
            <pc:docMk/>
            <pc:sldMk cId="1325503746" sldId="319"/>
            <ac:picMk id="6" creationId="{0422AB5F-C0E6-42BD-9872-90A7FC3B4088}"/>
          </ac:picMkLst>
        </pc:picChg>
        <pc:picChg chg="mod">
          <ac:chgData name="Annarose Peterson" userId="1d91a84d-1cd8-42fd-8dff-7c290ec9d83a" providerId="ADAL" clId="{8815DF97-28DB-4CA5-990D-31729F29D988}" dt="2022-03-21T20:03:37.654" v="589" actId="1076"/>
          <ac:picMkLst>
            <pc:docMk/>
            <pc:sldMk cId="1325503746" sldId="319"/>
            <ac:picMk id="11" creationId="{F8BF59DA-D7F6-4019-A2C9-3C2C7EAD0CB0}"/>
          </ac:picMkLst>
        </pc:picChg>
      </pc:sldChg>
      <pc:sldChg chg="addSp modSp new mod">
        <pc:chgData name="Annarose Peterson" userId="1d91a84d-1cd8-42fd-8dff-7c290ec9d83a" providerId="ADAL" clId="{8815DF97-28DB-4CA5-990D-31729F29D988}" dt="2022-03-21T20:18:09.750" v="1068" actId="1076"/>
        <pc:sldMkLst>
          <pc:docMk/>
          <pc:sldMk cId="2050334905" sldId="320"/>
        </pc:sldMkLst>
        <pc:spChg chg="mod">
          <ac:chgData name="Annarose Peterson" userId="1d91a84d-1cd8-42fd-8dff-7c290ec9d83a" providerId="ADAL" clId="{8815DF97-28DB-4CA5-990D-31729F29D988}" dt="2022-03-21T20:17:51.371" v="1061" actId="20577"/>
          <ac:spMkLst>
            <pc:docMk/>
            <pc:sldMk cId="2050334905" sldId="320"/>
            <ac:spMk id="2" creationId="{BDF8E28D-29FE-4FC8-A9A1-91087A66D89A}"/>
          </ac:spMkLst>
        </pc:spChg>
        <pc:spChg chg="mod">
          <ac:chgData name="Annarose Peterson" userId="1d91a84d-1cd8-42fd-8dff-7c290ec9d83a" providerId="ADAL" clId="{8815DF97-28DB-4CA5-990D-31729F29D988}" dt="2022-03-21T20:14:12.685" v="788" actId="20577"/>
          <ac:spMkLst>
            <pc:docMk/>
            <pc:sldMk cId="2050334905" sldId="320"/>
            <ac:spMk id="3" creationId="{CDB2A06A-61B1-42B8-91E2-D4A7F651C3BE}"/>
          </ac:spMkLst>
        </pc:spChg>
        <pc:spChg chg="add mod">
          <ac:chgData name="Annarose Peterson" userId="1d91a84d-1cd8-42fd-8dff-7c290ec9d83a" providerId="ADAL" clId="{8815DF97-28DB-4CA5-990D-31729F29D988}" dt="2022-03-21T20:18:07.189" v="1067" actId="20577"/>
          <ac:spMkLst>
            <pc:docMk/>
            <pc:sldMk cId="2050334905" sldId="320"/>
            <ac:spMk id="6" creationId="{2588874E-B97E-40EA-832E-D8EC1FFBA6CD}"/>
          </ac:spMkLst>
        </pc:spChg>
        <pc:spChg chg="add mod">
          <ac:chgData name="Annarose Peterson" userId="1d91a84d-1cd8-42fd-8dff-7c290ec9d83a" providerId="ADAL" clId="{8815DF97-28DB-4CA5-990D-31729F29D988}" dt="2022-03-21T20:18:09.750" v="1068" actId="1076"/>
          <ac:spMkLst>
            <pc:docMk/>
            <pc:sldMk cId="2050334905" sldId="320"/>
            <ac:spMk id="7" creationId="{F082179B-0249-4510-9ABA-4E5B1E13F536}"/>
          </ac:spMkLst>
        </pc:spChg>
        <pc:picChg chg="add mod">
          <ac:chgData name="Annarose Peterson" userId="1d91a84d-1cd8-42fd-8dff-7c290ec9d83a" providerId="ADAL" clId="{8815DF97-28DB-4CA5-990D-31729F29D988}" dt="2022-03-21T20:15:44.426" v="973" actId="1076"/>
          <ac:picMkLst>
            <pc:docMk/>
            <pc:sldMk cId="2050334905" sldId="320"/>
            <ac:picMk id="5" creationId="{F00C660E-554C-4083-A20E-68294A408085}"/>
          </ac:picMkLst>
        </pc:picChg>
        <pc:picChg chg="add mod">
          <ac:chgData name="Annarose Peterson" userId="1d91a84d-1cd8-42fd-8dff-7c290ec9d83a" providerId="ADAL" clId="{8815DF97-28DB-4CA5-990D-31729F29D988}" dt="2022-03-21T20:17:55.887" v="1062" actId="1076"/>
          <ac:picMkLst>
            <pc:docMk/>
            <pc:sldMk cId="2050334905" sldId="320"/>
            <ac:picMk id="9" creationId="{054080C9-5727-4939-B3D1-B614A2593BDE}"/>
          </ac:picMkLst>
        </pc:picChg>
        <pc:picChg chg="add mod">
          <ac:chgData name="Annarose Peterson" userId="1d91a84d-1cd8-42fd-8dff-7c290ec9d83a" providerId="ADAL" clId="{8815DF97-28DB-4CA5-990D-31729F29D988}" dt="2022-03-21T20:17:41.492" v="1028" actId="1076"/>
          <ac:picMkLst>
            <pc:docMk/>
            <pc:sldMk cId="2050334905" sldId="320"/>
            <ac:picMk id="11" creationId="{17C9FD6A-784B-401C-AA9A-14250FF25A24}"/>
          </ac:picMkLst>
        </pc:picChg>
      </pc:sldChg>
      <pc:sldChg chg="addSp delSp modSp add mod">
        <pc:chgData name="Annarose Peterson" userId="1d91a84d-1cd8-42fd-8dff-7c290ec9d83a" providerId="ADAL" clId="{8815DF97-28DB-4CA5-990D-31729F29D988}" dt="2022-03-21T21:33:10.324" v="1279" actId="20577"/>
        <pc:sldMkLst>
          <pc:docMk/>
          <pc:sldMk cId="4140312324" sldId="321"/>
        </pc:sldMkLst>
        <pc:spChg chg="del">
          <ac:chgData name="Annarose Peterson" userId="1d91a84d-1cd8-42fd-8dff-7c290ec9d83a" providerId="ADAL" clId="{8815DF97-28DB-4CA5-990D-31729F29D988}" dt="2022-03-21T21:29:22.649" v="1069" actId="478"/>
          <ac:spMkLst>
            <pc:docMk/>
            <pc:sldMk cId="4140312324" sldId="321"/>
            <ac:spMk id="2" creationId="{BDF8E28D-29FE-4FC8-A9A1-91087A66D89A}"/>
          </ac:spMkLst>
        </pc:spChg>
        <pc:spChg chg="add mod">
          <ac:chgData name="Annarose Peterson" userId="1d91a84d-1cd8-42fd-8dff-7c290ec9d83a" providerId="ADAL" clId="{8815DF97-28DB-4CA5-990D-31729F29D988}" dt="2022-03-21T21:30:59.976" v="1112" actId="14100"/>
          <ac:spMkLst>
            <pc:docMk/>
            <pc:sldMk cId="4140312324" sldId="321"/>
            <ac:spMk id="7" creationId="{12AF95CC-7A4C-4902-9C0F-B23131C99F27}"/>
          </ac:spMkLst>
        </pc:spChg>
        <pc:spChg chg="add mod">
          <ac:chgData name="Annarose Peterson" userId="1d91a84d-1cd8-42fd-8dff-7c290ec9d83a" providerId="ADAL" clId="{8815DF97-28DB-4CA5-990D-31729F29D988}" dt="2022-03-21T21:31:43.920" v="1205" actId="20577"/>
          <ac:spMkLst>
            <pc:docMk/>
            <pc:sldMk cId="4140312324" sldId="321"/>
            <ac:spMk id="8" creationId="{C3742C98-7450-4AE9-91D3-08FE4645B31B}"/>
          </ac:spMkLst>
        </pc:spChg>
        <pc:spChg chg="add mod">
          <ac:chgData name="Annarose Peterson" userId="1d91a84d-1cd8-42fd-8dff-7c290ec9d83a" providerId="ADAL" clId="{8815DF97-28DB-4CA5-990D-31729F29D988}" dt="2022-03-21T21:32:17.685" v="1217"/>
          <ac:spMkLst>
            <pc:docMk/>
            <pc:sldMk cId="4140312324" sldId="321"/>
            <ac:spMk id="9" creationId="{2FE05C61-6372-4060-B3AB-6D2008F82877}"/>
          </ac:spMkLst>
        </pc:spChg>
        <pc:spChg chg="add mod">
          <ac:chgData name="Annarose Peterson" userId="1d91a84d-1cd8-42fd-8dff-7c290ec9d83a" providerId="ADAL" clId="{8815DF97-28DB-4CA5-990D-31729F29D988}" dt="2022-03-21T21:33:10.324" v="1279" actId="20577"/>
          <ac:spMkLst>
            <pc:docMk/>
            <pc:sldMk cId="4140312324" sldId="321"/>
            <ac:spMk id="10" creationId="{ED7C8AC0-4772-4DA9-80D6-CD8E500C3595}"/>
          </ac:spMkLst>
        </pc:spChg>
        <pc:picChg chg="add mod">
          <ac:chgData name="Annarose Peterson" userId="1d91a84d-1cd8-42fd-8dff-7c290ec9d83a" providerId="ADAL" clId="{8815DF97-28DB-4CA5-990D-31729F29D988}" dt="2022-03-21T21:29:34.489" v="1073" actId="1076"/>
          <ac:picMkLst>
            <pc:docMk/>
            <pc:sldMk cId="4140312324" sldId="321"/>
            <ac:picMk id="6" creationId="{BDD8F43F-21B7-44DA-93D6-7A823F08A9B3}"/>
          </ac:picMkLst>
        </pc:picChg>
      </pc:sldChg>
      <pc:sldChg chg="addSp delSp modSp add mod">
        <pc:chgData name="Annarose Peterson" userId="1d91a84d-1cd8-42fd-8dff-7c290ec9d83a" providerId="ADAL" clId="{8815DF97-28DB-4CA5-990D-31729F29D988}" dt="2022-03-21T21:44:24.568" v="1473" actId="20577"/>
        <pc:sldMkLst>
          <pc:docMk/>
          <pc:sldMk cId="4164321774" sldId="322"/>
        </pc:sldMkLst>
        <pc:spChg chg="add mod">
          <ac:chgData name="Annarose Peterson" userId="1d91a84d-1cd8-42fd-8dff-7c290ec9d83a" providerId="ADAL" clId="{8815DF97-28DB-4CA5-990D-31729F29D988}" dt="2022-03-21T21:37:51.372" v="1466" actId="1076"/>
          <ac:spMkLst>
            <pc:docMk/>
            <pc:sldMk cId="4164321774" sldId="322"/>
            <ac:spMk id="2" creationId="{7F270177-1C81-436A-920C-72D7DE7AECA3}"/>
          </ac:spMkLst>
        </pc:spChg>
        <pc:spChg chg="mod">
          <ac:chgData name="Annarose Peterson" userId="1d91a84d-1cd8-42fd-8dff-7c290ec9d83a" providerId="ADAL" clId="{8815DF97-28DB-4CA5-990D-31729F29D988}" dt="2022-03-21T21:44:24.568" v="1473" actId="20577"/>
          <ac:spMkLst>
            <pc:docMk/>
            <pc:sldMk cId="4164321774" sldId="322"/>
            <ac:spMk id="3" creationId="{CDB2A06A-61B1-42B8-91E2-D4A7F651C3BE}"/>
          </ac:spMkLst>
        </pc:spChg>
        <pc:spChg chg="del">
          <ac:chgData name="Annarose Peterson" userId="1d91a84d-1cd8-42fd-8dff-7c290ec9d83a" providerId="ADAL" clId="{8815DF97-28DB-4CA5-990D-31729F29D988}" dt="2022-03-21T21:33:29.358" v="1297" actId="478"/>
          <ac:spMkLst>
            <pc:docMk/>
            <pc:sldMk cId="4164321774" sldId="322"/>
            <ac:spMk id="7" creationId="{12AF95CC-7A4C-4902-9C0F-B23131C99F27}"/>
          </ac:spMkLst>
        </pc:spChg>
        <pc:spChg chg="del">
          <ac:chgData name="Annarose Peterson" userId="1d91a84d-1cd8-42fd-8dff-7c290ec9d83a" providerId="ADAL" clId="{8815DF97-28DB-4CA5-990D-31729F29D988}" dt="2022-03-21T21:33:25.919" v="1296" actId="478"/>
          <ac:spMkLst>
            <pc:docMk/>
            <pc:sldMk cId="4164321774" sldId="322"/>
            <ac:spMk id="8" creationId="{C3742C98-7450-4AE9-91D3-08FE4645B31B}"/>
          </ac:spMkLst>
        </pc:spChg>
        <pc:spChg chg="del">
          <ac:chgData name="Annarose Peterson" userId="1d91a84d-1cd8-42fd-8dff-7c290ec9d83a" providerId="ADAL" clId="{8815DF97-28DB-4CA5-990D-31729F29D988}" dt="2022-03-21T21:33:25.919" v="1296" actId="478"/>
          <ac:spMkLst>
            <pc:docMk/>
            <pc:sldMk cId="4164321774" sldId="322"/>
            <ac:spMk id="9" creationId="{2FE05C61-6372-4060-B3AB-6D2008F82877}"/>
          </ac:spMkLst>
        </pc:spChg>
        <pc:spChg chg="del">
          <ac:chgData name="Annarose Peterson" userId="1d91a84d-1cd8-42fd-8dff-7c290ec9d83a" providerId="ADAL" clId="{8815DF97-28DB-4CA5-990D-31729F29D988}" dt="2022-03-21T21:33:31.168" v="1298" actId="478"/>
          <ac:spMkLst>
            <pc:docMk/>
            <pc:sldMk cId="4164321774" sldId="322"/>
            <ac:spMk id="10" creationId="{ED7C8AC0-4772-4DA9-80D6-CD8E500C3595}"/>
          </ac:spMkLst>
        </pc:spChg>
        <pc:spChg chg="add mod">
          <ac:chgData name="Annarose Peterson" userId="1d91a84d-1cd8-42fd-8dff-7c290ec9d83a" providerId="ADAL" clId="{8815DF97-28DB-4CA5-990D-31729F29D988}" dt="2022-03-21T21:34:21.020" v="1316" actId="20577"/>
          <ac:spMkLst>
            <pc:docMk/>
            <pc:sldMk cId="4164321774" sldId="322"/>
            <ac:spMk id="11" creationId="{94F4809A-32A0-4F0A-B130-1165251BFBA5}"/>
          </ac:spMkLst>
        </pc:spChg>
        <pc:spChg chg="add mod">
          <ac:chgData name="Annarose Peterson" userId="1d91a84d-1cd8-42fd-8dff-7c290ec9d83a" providerId="ADAL" clId="{8815DF97-28DB-4CA5-990D-31729F29D988}" dt="2022-03-21T21:35:06.149" v="1387" actId="14100"/>
          <ac:spMkLst>
            <pc:docMk/>
            <pc:sldMk cId="4164321774" sldId="322"/>
            <ac:spMk id="12" creationId="{7511FE81-111B-4865-8123-FF5D2049C3F7}"/>
          </ac:spMkLst>
        </pc:spChg>
        <pc:spChg chg="add mod">
          <ac:chgData name="Annarose Peterson" userId="1d91a84d-1cd8-42fd-8dff-7c290ec9d83a" providerId="ADAL" clId="{8815DF97-28DB-4CA5-990D-31729F29D988}" dt="2022-03-21T21:35:38.747" v="1409" actId="20577"/>
          <ac:spMkLst>
            <pc:docMk/>
            <pc:sldMk cId="4164321774" sldId="322"/>
            <ac:spMk id="13" creationId="{F7B82A00-3E5C-4F53-BE6E-77B0B574F2E9}"/>
          </ac:spMkLst>
        </pc:spChg>
        <pc:spChg chg="add mod">
          <ac:chgData name="Annarose Peterson" userId="1d91a84d-1cd8-42fd-8dff-7c290ec9d83a" providerId="ADAL" clId="{8815DF97-28DB-4CA5-990D-31729F29D988}" dt="2022-03-21T21:36:02.069" v="1427" actId="20577"/>
          <ac:spMkLst>
            <pc:docMk/>
            <pc:sldMk cId="4164321774" sldId="322"/>
            <ac:spMk id="14" creationId="{6E2DA0D7-3713-43A0-831F-154CCD8DB76C}"/>
          </ac:spMkLst>
        </pc:spChg>
        <pc:spChg chg="add mod">
          <ac:chgData name="Annarose Peterson" userId="1d91a84d-1cd8-42fd-8dff-7c290ec9d83a" providerId="ADAL" clId="{8815DF97-28DB-4CA5-990D-31729F29D988}" dt="2022-03-21T21:37:02.966" v="1429" actId="1076"/>
          <ac:spMkLst>
            <pc:docMk/>
            <pc:sldMk cId="4164321774" sldId="322"/>
            <ac:spMk id="16" creationId="{73C06740-A138-4A57-9523-8ECDDB4F2A62}"/>
          </ac:spMkLst>
        </pc:spChg>
        <pc:spChg chg="add mod">
          <ac:chgData name="Annarose Peterson" userId="1d91a84d-1cd8-42fd-8dff-7c290ec9d83a" providerId="ADAL" clId="{8815DF97-28DB-4CA5-990D-31729F29D988}" dt="2022-03-21T21:37:02.966" v="1429" actId="1076"/>
          <ac:spMkLst>
            <pc:docMk/>
            <pc:sldMk cId="4164321774" sldId="322"/>
            <ac:spMk id="17" creationId="{C4693B2D-B73C-4931-BC7C-DDBE41B8B4AF}"/>
          </ac:spMkLst>
        </pc:spChg>
        <pc:picChg chg="mod modCrop">
          <ac:chgData name="Annarose Peterson" userId="1d91a84d-1cd8-42fd-8dff-7c290ec9d83a" providerId="ADAL" clId="{8815DF97-28DB-4CA5-990D-31729F29D988}" dt="2022-03-21T21:33:46.792" v="1302" actId="1076"/>
          <ac:picMkLst>
            <pc:docMk/>
            <pc:sldMk cId="4164321774" sldId="322"/>
            <ac:picMk id="6" creationId="{BDD8F43F-21B7-44DA-93D6-7A823F08A9B3}"/>
          </ac:picMkLst>
        </pc:picChg>
        <pc:picChg chg="add mod">
          <ac:chgData name="Annarose Peterson" userId="1d91a84d-1cd8-42fd-8dff-7c290ec9d83a" providerId="ADAL" clId="{8815DF97-28DB-4CA5-990D-31729F29D988}" dt="2022-03-21T21:37:02.966" v="1429" actId="1076"/>
          <ac:picMkLst>
            <pc:docMk/>
            <pc:sldMk cId="4164321774" sldId="322"/>
            <ac:picMk id="15" creationId="{34B5F2EB-C809-4127-93FD-CC0425001953}"/>
          </ac:picMkLst>
        </pc:picChg>
      </pc:sldChg>
      <pc:sldChg chg="addSp delSp modSp add mod">
        <pc:chgData name="Annarose Peterson" userId="1d91a84d-1cd8-42fd-8dff-7c290ec9d83a" providerId="ADAL" clId="{8815DF97-28DB-4CA5-990D-31729F29D988}" dt="2022-03-21T21:45:03.962" v="1494" actId="20577"/>
        <pc:sldMkLst>
          <pc:docMk/>
          <pc:sldMk cId="3403276431" sldId="323"/>
        </pc:sldMkLst>
        <pc:spChg chg="del">
          <ac:chgData name="Annarose Peterson" userId="1d91a84d-1cd8-42fd-8dff-7c290ec9d83a" providerId="ADAL" clId="{8815DF97-28DB-4CA5-990D-31729F29D988}" dt="2022-03-21T21:44:49.182" v="1477" actId="478"/>
          <ac:spMkLst>
            <pc:docMk/>
            <pc:sldMk cId="3403276431" sldId="323"/>
            <ac:spMk id="2" creationId="{7F270177-1C81-436A-920C-72D7DE7AECA3}"/>
          </ac:spMkLst>
        </pc:spChg>
        <pc:spChg chg="mod">
          <ac:chgData name="Annarose Peterson" userId="1d91a84d-1cd8-42fd-8dff-7c290ec9d83a" providerId="ADAL" clId="{8815DF97-28DB-4CA5-990D-31729F29D988}" dt="2022-03-21T21:45:03.962" v="1494" actId="20577"/>
          <ac:spMkLst>
            <pc:docMk/>
            <pc:sldMk cId="3403276431" sldId="323"/>
            <ac:spMk id="3" creationId="{CDB2A06A-61B1-42B8-91E2-D4A7F651C3BE}"/>
          </ac:spMkLst>
        </pc:spChg>
        <pc:spChg chg="del">
          <ac:chgData name="Annarose Peterson" userId="1d91a84d-1cd8-42fd-8dff-7c290ec9d83a" providerId="ADAL" clId="{8815DF97-28DB-4CA5-990D-31729F29D988}" dt="2022-03-21T21:44:49.182" v="1477" actId="478"/>
          <ac:spMkLst>
            <pc:docMk/>
            <pc:sldMk cId="3403276431" sldId="323"/>
            <ac:spMk id="11" creationId="{94F4809A-32A0-4F0A-B130-1165251BFBA5}"/>
          </ac:spMkLst>
        </pc:spChg>
        <pc:spChg chg="del">
          <ac:chgData name="Annarose Peterson" userId="1d91a84d-1cd8-42fd-8dff-7c290ec9d83a" providerId="ADAL" clId="{8815DF97-28DB-4CA5-990D-31729F29D988}" dt="2022-03-21T21:44:49.182" v="1477" actId="478"/>
          <ac:spMkLst>
            <pc:docMk/>
            <pc:sldMk cId="3403276431" sldId="323"/>
            <ac:spMk id="12" creationId="{7511FE81-111B-4865-8123-FF5D2049C3F7}"/>
          </ac:spMkLst>
        </pc:spChg>
        <pc:spChg chg="del">
          <ac:chgData name="Annarose Peterson" userId="1d91a84d-1cd8-42fd-8dff-7c290ec9d83a" providerId="ADAL" clId="{8815DF97-28DB-4CA5-990D-31729F29D988}" dt="2022-03-21T21:44:49.182" v="1477" actId="478"/>
          <ac:spMkLst>
            <pc:docMk/>
            <pc:sldMk cId="3403276431" sldId="323"/>
            <ac:spMk id="13" creationId="{F7B82A00-3E5C-4F53-BE6E-77B0B574F2E9}"/>
          </ac:spMkLst>
        </pc:spChg>
        <pc:spChg chg="del">
          <ac:chgData name="Annarose Peterson" userId="1d91a84d-1cd8-42fd-8dff-7c290ec9d83a" providerId="ADAL" clId="{8815DF97-28DB-4CA5-990D-31729F29D988}" dt="2022-03-21T21:44:49.182" v="1477" actId="478"/>
          <ac:spMkLst>
            <pc:docMk/>
            <pc:sldMk cId="3403276431" sldId="323"/>
            <ac:spMk id="14" creationId="{6E2DA0D7-3713-43A0-831F-154CCD8DB76C}"/>
          </ac:spMkLst>
        </pc:spChg>
        <pc:spChg chg="del">
          <ac:chgData name="Annarose Peterson" userId="1d91a84d-1cd8-42fd-8dff-7c290ec9d83a" providerId="ADAL" clId="{8815DF97-28DB-4CA5-990D-31729F29D988}" dt="2022-03-21T21:44:49.182" v="1477" actId="478"/>
          <ac:spMkLst>
            <pc:docMk/>
            <pc:sldMk cId="3403276431" sldId="323"/>
            <ac:spMk id="16" creationId="{73C06740-A138-4A57-9523-8ECDDB4F2A62}"/>
          </ac:spMkLst>
        </pc:spChg>
        <pc:spChg chg="del">
          <ac:chgData name="Annarose Peterson" userId="1d91a84d-1cd8-42fd-8dff-7c290ec9d83a" providerId="ADAL" clId="{8815DF97-28DB-4CA5-990D-31729F29D988}" dt="2022-03-21T21:44:49.182" v="1477" actId="478"/>
          <ac:spMkLst>
            <pc:docMk/>
            <pc:sldMk cId="3403276431" sldId="323"/>
            <ac:spMk id="17" creationId="{C4693B2D-B73C-4931-BC7C-DDBE41B8B4AF}"/>
          </ac:spMkLst>
        </pc:spChg>
        <pc:spChg chg="add del mod">
          <ac:chgData name="Annarose Peterson" userId="1d91a84d-1cd8-42fd-8dff-7c290ec9d83a" providerId="ADAL" clId="{8815DF97-28DB-4CA5-990D-31729F29D988}" dt="2022-03-21T21:44:48.427" v="1476"/>
          <ac:spMkLst>
            <pc:docMk/>
            <pc:sldMk cId="3403276431" sldId="323"/>
            <ac:spMk id="20" creationId="{8F2817FE-4548-4E95-8282-142605FAE782}"/>
          </ac:spMkLst>
        </pc:spChg>
        <pc:spChg chg="add del mod">
          <ac:chgData name="Annarose Peterson" userId="1d91a84d-1cd8-42fd-8dff-7c290ec9d83a" providerId="ADAL" clId="{8815DF97-28DB-4CA5-990D-31729F29D988}" dt="2022-03-21T21:44:48.427" v="1476"/>
          <ac:spMkLst>
            <pc:docMk/>
            <pc:sldMk cId="3403276431" sldId="323"/>
            <ac:spMk id="21" creationId="{160E9DCF-D0B1-4A0C-B9A1-0570045713D4}"/>
          </ac:spMkLst>
        </pc:spChg>
        <pc:spChg chg="add del mod">
          <ac:chgData name="Annarose Peterson" userId="1d91a84d-1cd8-42fd-8dff-7c290ec9d83a" providerId="ADAL" clId="{8815DF97-28DB-4CA5-990D-31729F29D988}" dt="2022-03-21T21:44:48.427" v="1476"/>
          <ac:spMkLst>
            <pc:docMk/>
            <pc:sldMk cId="3403276431" sldId="323"/>
            <ac:spMk id="22" creationId="{FABB1A5B-E52F-4662-9BF2-85F0DAAFF62D}"/>
          </ac:spMkLst>
        </pc:spChg>
        <pc:spChg chg="add del mod">
          <ac:chgData name="Annarose Peterson" userId="1d91a84d-1cd8-42fd-8dff-7c290ec9d83a" providerId="ADAL" clId="{8815DF97-28DB-4CA5-990D-31729F29D988}" dt="2022-03-21T21:44:48.427" v="1476"/>
          <ac:spMkLst>
            <pc:docMk/>
            <pc:sldMk cId="3403276431" sldId="323"/>
            <ac:spMk id="24" creationId="{397F61FC-4C2E-4357-980B-D99EEE37C207}"/>
          </ac:spMkLst>
        </pc:spChg>
        <pc:spChg chg="add del mod">
          <ac:chgData name="Annarose Peterson" userId="1d91a84d-1cd8-42fd-8dff-7c290ec9d83a" providerId="ADAL" clId="{8815DF97-28DB-4CA5-990D-31729F29D988}" dt="2022-03-21T21:44:48.427" v="1476"/>
          <ac:spMkLst>
            <pc:docMk/>
            <pc:sldMk cId="3403276431" sldId="323"/>
            <ac:spMk id="26" creationId="{2B27C3CC-AD08-44F3-882B-4B3877396462}"/>
          </ac:spMkLst>
        </pc:spChg>
        <pc:spChg chg="add mod">
          <ac:chgData name="Annarose Peterson" userId="1d91a84d-1cd8-42fd-8dff-7c290ec9d83a" providerId="ADAL" clId="{8815DF97-28DB-4CA5-990D-31729F29D988}" dt="2022-03-21T21:44:49.944" v="1478"/>
          <ac:spMkLst>
            <pc:docMk/>
            <pc:sldMk cId="3403276431" sldId="323"/>
            <ac:spMk id="29" creationId="{BF7FB0A6-C654-4FE4-AC7A-CE008A71E55B}"/>
          </ac:spMkLst>
        </pc:spChg>
        <pc:spChg chg="add mod">
          <ac:chgData name="Annarose Peterson" userId="1d91a84d-1cd8-42fd-8dff-7c290ec9d83a" providerId="ADAL" clId="{8815DF97-28DB-4CA5-990D-31729F29D988}" dt="2022-03-21T21:44:49.944" v="1478"/>
          <ac:spMkLst>
            <pc:docMk/>
            <pc:sldMk cId="3403276431" sldId="323"/>
            <ac:spMk id="30" creationId="{387F3830-D18D-4E2E-BAC4-52506639C58B}"/>
          </ac:spMkLst>
        </pc:spChg>
        <pc:spChg chg="add mod">
          <ac:chgData name="Annarose Peterson" userId="1d91a84d-1cd8-42fd-8dff-7c290ec9d83a" providerId="ADAL" clId="{8815DF97-28DB-4CA5-990D-31729F29D988}" dt="2022-03-21T21:44:49.944" v="1478"/>
          <ac:spMkLst>
            <pc:docMk/>
            <pc:sldMk cId="3403276431" sldId="323"/>
            <ac:spMk id="31" creationId="{F4D7062C-CF10-4E9A-892B-129DE8A9EAE5}"/>
          </ac:spMkLst>
        </pc:spChg>
        <pc:spChg chg="add mod">
          <ac:chgData name="Annarose Peterson" userId="1d91a84d-1cd8-42fd-8dff-7c290ec9d83a" providerId="ADAL" clId="{8815DF97-28DB-4CA5-990D-31729F29D988}" dt="2022-03-21T21:44:49.944" v="1478"/>
          <ac:spMkLst>
            <pc:docMk/>
            <pc:sldMk cId="3403276431" sldId="323"/>
            <ac:spMk id="33" creationId="{781A8145-3BC6-429B-AB65-E97F68BBBEFE}"/>
          </ac:spMkLst>
        </pc:spChg>
        <pc:spChg chg="add mod">
          <ac:chgData name="Annarose Peterson" userId="1d91a84d-1cd8-42fd-8dff-7c290ec9d83a" providerId="ADAL" clId="{8815DF97-28DB-4CA5-990D-31729F29D988}" dt="2022-03-21T21:44:49.944" v="1478"/>
          <ac:spMkLst>
            <pc:docMk/>
            <pc:sldMk cId="3403276431" sldId="323"/>
            <ac:spMk id="35" creationId="{C3E73BBF-59F8-478B-BF70-79C9CF1C96D0}"/>
          </ac:spMkLst>
        </pc:spChg>
        <pc:picChg chg="del">
          <ac:chgData name="Annarose Peterson" userId="1d91a84d-1cd8-42fd-8dff-7c290ec9d83a" providerId="ADAL" clId="{8815DF97-28DB-4CA5-990D-31729F29D988}" dt="2022-03-21T21:44:49.182" v="1477" actId="478"/>
          <ac:picMkLst>
            <pc:docMk/>
            <pc:sldMk cId="3403276431" sldId="323"/>
            <ac:picMk id="6" creationId="{BDD8F43F-21B7-44DA-93D6-7A823F08A9B3}"/>
          </ac:picMkLst>
        </pc:picChg>
        <pc:picChg chg="del">
          <ac:chgData name="Annarose Peterson" userId="1d91a84d-1cd8-42fd-8dff-7c290ec9d83a" providerId="ADAL" clId="{8815DF97-28DB-4CA5-990D-31729F29D988}" dt="2022-03-21T21:44:49.182" v="1477" actId="478"/>
          <ac:picMkLst>
            <pc:docMk/>
            <pc:sldMk cId="3403276431" sldId="323"/>
            <ac:picMk id="15" creationId="{34B5F2EB-C809-4127-93FD-CC0425001953}"/>
          </ac:picMkLst>
        </pc:picChg>
        <pc:picChg chg="add del mod">
          <ac:chgData name="Annarose Peterson" userId="1d91a84d-1cd8-42fd-8dff-7c290ec9d83a" providerId="ADAL" clId="{8815DF97-28DB-4CA5-990D-31729F29D988}" dt="2022-03-21T21:44:48.427" v="1476"/>
          <ac:picMkLst>
            <pc:docMk/>
            <pc:sldMk cId="3403276431" sldId="323"/>
            <ac:picMk id="18" creationId="{48DF52CE-BDC6-47E8-8949-EB9153D4C12D}"/>
          </ac:picMkLst>
        </pc:picChg>
        <pc:picChg chg="add del mod">
          <ac:chgData name="Annarose Peterson" userId="1d91a84d-1cd8-42fd-8dff-7c290ec9d83a" providerId="ADAL" clId="{8815DF97-28DB-4CA5-990D-31729F29D988}" dt="2022-03-21T21:44:48.427" v="1476"/>
          <ac:picMkLst>
            <pc:docMk/>
            <pc:sldMk cId="3403276431" sldId="323"/>
            <ac:picMk id="19" creationId="{55BA076A-AA16-4250-B3DB-67B5C66350AC}"/>
          </ac:picMkLst>
        </pc:picChg>
        <pc:picChg chg="add del mod">
          <ac:chgData name="Annarose Peterson" userId="1d91a84d-1cd8-42fd-8dff-7c290ec9d83a" providerId="ADAL" clId="{8815DF97-28DB-4CA5-990D-31729F29D988}" dt="2022-03-21T21:44:48.427" v="1476"/>
          <ac:picMkLst>
            <pc:docMk/>
            <pc:sldMk cId="3403276431" sldId="323"/>
            <ac:picMk id="23" creationId="{1D338278-D741-4380-82D4-BA6E53A41B7D}"/>
          </ac:picMkLst>
        </pc:picChg>
        <pc:picChg chg="add del mod">
          <ac:chgData name="Annarose Peterson" userId="1d91a84d-1cd8-42fd-8dff-7c290ec9d83a" providerId="ADAL" clId="{8815DF97-28DB-4CA5-990D-31729F29D988}" dt="2022-03-21T21:44:48.427" v="1476"/>
          <ac:picMkLst>
            <pc:docMk/>
            <pc:sldMk cId="3403276431" sldId="323"/>
            <ac:picMk id="25" creationId="{33C0B5F3-7A19-4D6D-B4DB-A205FEA6DDA7}"/>
          </ac:picMkLst>
        </pc:picChg>
        <pc:picChg chg="add del mod">
          <ac:chgData name="Annarose Peterson" userId="1d91a84d-1cd8-42fd-8dff-7c290ec9d83a" providerId="ADAL" clId="{8815DF97-28DB-4CA5-990D-31729F29D988}" dt="2022-03-21T21:44:53.416" v="1479" actId="478"/>
          <ac:picMkLst>
            <pc:docMk/>
            <pc:sldMk cId="3403276431" sldId="323"/>
            <ac:picMk id="27" creationId="{8EE59126-469C-49DE-9920-B4C0E7A3BC64}"/>
          </ac:picMkLst>
        </pc:picChg>
        <pc:picChg chg="add mod">
          <ac:chgData name="Annarose Peterson" userId="1d91a84d-1cd8-42fd-8dff-7c290ec9d83a" providerId="ADAL" clId="{8815DF97-28DB-4CA5-990D-31729F29D988}" dt="2022-03-21T21:44:49.944" v="1478"/>
          <ac:picMkLst>
            <pc:docMk/>
            <pc:sldMk cId="3403276431" sldId="323"/>
            <ac:picMk id="28" creationId="{C08D0137-9D41-4175-BB63-A36FB6B9A0F3}"/>
          </ac:picMkLst>
        </pc:picChg>
        <pc:picChg chg="add mod">
          <ac:chgData name="Annarose Peterson" userId="1d91a84d-1cd8-42fd-8dff-7c290ec9d83a" providerId="ADAL" clId="{8815DF97-28DB-4CA5-990D-31729F29D988}" dt="2022-03-21T21:44:49.944" v="1478"/>
          <ac:picMkLst>
            <pc:docMk/>
            <pc:sldMk cId="3403276431" sldId="323"/>
            <ac:picMk id="32" creationId="{4AABE5FA-A467-4B50-BFF5-7CBBC2D34394}"/>
          </ac:picMkLst>
        </pc:picChg>
        <pc:picChg chg="add mod">
          <ac:chgData name="Annarose Peterson" userId="1d91a84d-1cd8-42fd-8dff-7c290ec9d83a" providerId="ADAL" clId="{8815DF97-28DB-4CA5-990D-31729F29D988}" dt="2022-03-21T21:44:49.944" v="1478"/>
          <ac:picMkLst>
            <pc:docMk/>
            <pc:sldMk cId="3403276431" sldId="323"/>
            <ac:picMk id="34" creationId="{6CFADB41-EADF-4C83-91AC-A8D56EA700D0}"/>
          </ac:picMkLst>
        </pc:picChg>
        <pc:picChg chg="add mod">
          <ac:chgData name="Annarose Peterson" userId="1d91a84d-1cd8-42fd-8dff-7c290ec9d83a" providerId="ADAL" clId="{8815DF97-28DB-4CA5-990D-31729F29D988}" dt="2022-03-21T21:44:57.462" v="1480"/>
          <ac:picMkLst>
            <pc:docMk/>
            <pc:sldMk cId="3403276431" sldId="323"/>
            <ac:picMk id="36" creationId="{0E3641FA-2D2C-40D0-B0A5-B4888212BE1F}"/>
          </ac:picMkLst>
        </pc:picChg>
      </pc:sldChg>
      <pc:sldChg chg="addSp delSp modSp add mod modClrScheme chgLayout">
        <pc:chgData name="Annarose Peterson" userId="1d91a84d-1cd8-42fd-8dff-7c290ec9d83a" providerId="ADAL" clId="{8815DF97-28DB-4CA5-990D-31729F29D988}" dt="2022-03-21T21:57:38.571" v="1535"/>
        <pc:sldMkLst>
          <pc:docMk/>
          <pc:sldMk cId="3930309067" sldId="324"/>
        </pc:sldMkLst>
        <pc:spChg chg="add del mod ord">
          <ac:chgData name="Annarose Peterson" userId="1d91a84d-1cd8-42fd-8dff-7c290ec9d83a" providerId="ADAL" clId="{8815DF97-28DB-4CA5-990D-31729F29D988}" dt="2022-03-21T21:57:12.303" v="1530" actId="700"/>
          <ac:spMkLst>
            <pc:docMk/>
            <pc:sldMk cId="3930309067" sldId="324"/>
            <ac:spMk id="2" creationId="{3F6C43E6-99D4-44AE-A7DD-3F36A0C50A91}"/>
          </ac:spMkLst>
        </pc:spChg>
        <pc:spChg chg="mod ord">
          <ac:chgData name="Annarose Peterson" userId="1d91a84d-1cd8-42fd-8dff-7c290ec9d83a" providerId="ADAL" clId="{8815DF97-28DB-4CA5-990D-31729F29D988}" dt="2022-03-21T21:57:24.782" v="1533" actId="700"/>
          <ac:spMkLst>
            <pc:docMk/>
            <pc:sldMk cId="3930309067" sldId="324"/>
            <ac:spMk id="3" creationId="{F021CC7F-11E9-4EBD-9806-2EC88DBEF991}"/>
          </ac:spMkLst>
        </pc:spChg>
        <pc:spChg chg="add del mod ord">
          <ac:chgData name="Annarose Peterson" userId="1d91a84d-1cd8-42fd-8dff-7c290ec9d83a" providerId="ADAL" clId="{8815DF97-28DB-4CA5-990D-31729F29D988}" dt="2022-03-21T21:57:12.303" v="1530" actId="700"/>
          <ac:spMkLst>
            <pc:docMk/>
            <pc:sldMk cId="3930309067" sldId="324"/>
            <ac:spMk id="4" creationId="{8C9DD5C5-368B-4349-A2E5-034DA00C7F36}"/>
          </ac:spMkLst>
        </pc:spChg>
        <pc:spChg chg="add del mod ord">
          <ac:chgData name="Annarose Peterson" userId="1d91a84d-1cd8-42fd-8dff-7c290ec9d83a" providerId="ADAL" clId="{8815DF97-28DB-4CA5-990D-31729F29D988}" dt="2022-03-21T21:57:16.504" v="1531" actId="700"/>
          <ac:spMkLst>
            <pc:docMk/>
            <pc:sldMk cId="3930309067" sldId="324"/>
            <ac:spMk id="6" creationId="{D9C8C2B0-E4B4-4547-BE50-82A6F2BBCA8B}"/>
          </ac:spMkLst>
        </pc:spChg>
        <pc:spChg chg="add del mod ord">
          <ac:chgData name="Annarose Peterson" userId="1d91a84d-1cd8-42fd-8dff-7c290ec9d83a" providerId="ADAL" clId="{8815DF97-28DB-4CA5-990D-31729F29D988}" dt="2022-03-21T21:57:16.504" v="1531" actId="700"/>
          <ac:spMkLst>
            <pc:docMk/>
            <pc:sldMk cId="3930309067" sldId="324"/>
            <ac:spMk id="8" creationId="{E82293A0-AB4E-4943-8AC9-38282F412A7B}"/>
          </ac:spMkLst>
        </pc:spChg>
        <pc:spChg chg="del">
          <ac:chgData name="Annarose Peterson" userId="1d91a84d-1cd8-42fd-8dff-7c290ec9d83a" providerId="ADAL" clId="{8815DF97-28DB-4CA5-990D-31729F29D988}" dt="2022-03-21T21:56:54.944" v="1528" actId="478"/>
          <ac:spMkLst>
            <pc:docMk/>
            <pc:sldMk cId="3930309067" sldId="324"/>
            <ac:spMk id="9" creationId="{0FC700F6-4C31-446F-9F33-F2DF97B3B3B4}"/>
          </ac:spMkLst>
        </pc:spChg>
        <pc:spChg chg="del">
          <ac:chgData name="Annarose Peterson" userId="1d91a84d-1cd8-42fd-8dff-7c290ec9d83a" providerId="ADAL" clId="{8815DF97-28DB-4CA5-990D-31729F29D988}" dt="2022-03-21T21:56:54.944" v="1528" actId="478"/>
          <ac:spMkLst>
            <pc:docMk/>
            <pc:sldMk cId="3930309067" sldId="324"/>
            <ac:spMk id="11" creationId="{2A171513-1EF8-4E42-813F-5F3A49659179}"/>
          </ac:spMkLst>
        </pc:spChg>
        <pc:spChg chg="add del mod ord">
          <ac:chgData name="Annarose Peterson" userId="1d91a84d-1cd8-42fd-8dff-7c290ec9d83a" providerId="ADAL" clId="{8815DF97-28DB-4CA5-990D-31729F29D988}" dt="2022-03-21T21:57:21.138" v="1532" actId="700"/>
          <ac:spMkLst>
            <pc:docMk/>
            <pc:sldMk cId="3930309067" sldId="324"/>
            <ac:spMk id="12" creationId="{472CB343-853E-40E7-8894-798DB09AC3DA}"/>
          </ac:spMkLst>
        </pc:spChg>
        <pc:spChg chg="del">
          <ac:chgData name="Annarose Peterson" userId="1d91a84d-1cd8-42fd-8dff-7c290ec9d83a" providerId="ADAL" clId="{8815DF97-28DB-4CA5-990D-31729F29D988}" dt="2022-03-21T21:56:54.944" v="1528" actId="478"/>
          <ac:spMkLst>
            <pc:docMk/>
            <pc:sldMk cId="3930309067" sldId="324"/>
            <ac:spMk id="14" creationId="{87DB0300-2228-4100-9CE2-D0DCC7173AA5}"/>
          </ac:spMkLst>
        </pc:spChg>
        <pc:spChg chg="add del mod ord">
          <ac:chgData name="Annarose Peterson" userId="1d91a84d-1cd8-42fd-8dff-7c290ec9d83a" providerId="ADAL" clId="{8815DF97-28DB-4CA5-990D-31729F29D988}" dt="2022-03-21T21:57:21.138" v="1532" actId="700"/>
          <ac:spMkLst>
            <pc:docMk/>
            <pc:sldMk cId="3930309067" sldId="324"/>
            <ac:spMk id="15" creationId="{9050C0D0-14ED-4C98-9427-71A13D115811}"/>
          </ac:spMkLst>
        </pc:spChg>
        <pc:spChg chg="add del mod ord">
          <ac:chgData name="Annarose Peterson" userId="1d91a84d-1cd8-42fd-8dff-7c290ec9d83a" providerId="ADAL" clId="{8815DF97-28DB-4CA5-990D-31729F29D988}" dt="2022-03-21T21:57:24.782" v="1533" actId="700"/>
          <ac:spMkLst>
            <pc:docMk/>
            <pc:sldMk cId="3930309067" sldId="324"/>
            <ac:spMk id="16" creationId="{D18B647B-726D-4C68-B8C9-66AB0C5A4CDE}"/>
          </ac:spMkLst>
        </pc:spChg>
        <pc:spChg chg="del">
          <ac:chgData name="Annarose Peterson" userId="1d91a84d-1cd8-42fd-8dff-7c290ec9d83a" providerId="ADAL" clId="{8815DF97-28DB-4CA5-990D-31729F29D988}" dt="2022-03-21T21:56:54.944" v="1528" actId="478"/>
          <ac:spMkLst>
            <pc:docMk/>
            <pc:sldMk cId="3930309067" sldId="324"/>
            <ac:spMk id="18" creationId="{F5A2051F-28FC-424B-8BE0-3EEF2ADE77DA}"/>
          </ac:spMkLst>
        </pc:spChg>
        <pc:spChg chg="add del mod ord">
          <ac:chgData name="Annarose Peterson" userId="1d91a84d-1cd8-42fd-8dff-7c290ec9d83a" providerId="ADAL" clId="{8815DF97-28DB-4CA5-990D-31729F29D988}" dt="2022-03-21T21:57:24.782" v="1533" actId="700"/>
          <ac:spMkLst>
            <pc:docMk/>
            <pc:sldMk cId="3930309067" sldId="324"/>
            <ac:spMk id="19" creationId="{A66091CF-FFBE-41ED-BBAC-237C7EFFD5D7}"/>
          </ac:spMkLst>
        </pc:spChg>
        <pc:spChg chg="del">
          <ac:chgData name="Annarose Peterson" userId="1d91a84d-1cd8-42fd-8dff-7c290ec9d83a" providerId="ADAL" clId="{8815DF97-28DB-4CA5-990D-31729F29D988}" dt="2022-03-21T21:56:54.944" v="1528" actId="478"/>
          <ac:spMkLst>
            <pc:docMk/>
            <pc:sldMk cId="3930309067" sldId="324"/>
            <ac:spMk id="21" creationId="{966357F9-D012-4022-AD97-019E286CCE9E}"/>
          </ac:spMkLst>
        </pc:spChg>
        <pc:spChg chg="add del mod ord">
          <ac:chgData name="Annarose Peterson" userId="1d91a84d-1cd8-42fd-8dff-7c290ec9d83a" providerId="ADAL" clId="{8815DF97-28DB-4CA5-990D-31729F29D988}" dt="2022-03-21T21:57:29.865" v="1534" actId="478"/>
          <ac:spMkLst>
            <pc:docMk/>
            <pc:sldMk cId="3930309067" sldId="324"/>
            <ac:spMk id="22" creationId="{E31950B9-F139-474D-80B4-CE166FCA5244}"/>
          </ac:spMkLst>
        </pc:spChg>
        <pc:spChg chg="add del mod ord">
          <ac:chgData name="Annarose Peterson" userId="1d91a84d-1cd8-42fd-8dff-7c290ec9d83a" providerId="ADAL" clId="{8815DF97-28DB-4CA5-990D-31729F29D988}" dt="2022-03-21T21:57:29.865" v="1534" actId="478"/>
          <ac:spMkLst>
            <pc:docMk/>
            <pc:sldMk cId="3930309067" sldId="324"/>
            <ac:spMk id="23" creationId="{FC1EE211-A758-4EED-ABB2-01EA88C1EA58}"/>
          </ac:spMkLst>
        </pc:spChg>
        <pc:spChg chg="add del mod ord">
          <ac:chgData name="Annarose Peterson" userId="1d91a84d-1cd8-42fd-8dff-7c290ec9d83a" providerId="ADAL" clId="{8815DF97-28DB-4CA5-990D-31729F29D988}" dt="2022-03-21T21:57:29.865" v="1534" actId="478"/>
          <ac:spMkLst>
            <pc:docMk/>
            <pc:sldMk cId="3930309067" sldId="324"/>
            <ac:spMk id="24" creationId="{BBB4A15D-067C-44C7-8A9D-C055CEF16B35}"/>
          </ac:spMkLst>
        </pc:spChg>
        <pc:spChg chg="add del mod ord">
          <ac:chgData name="Annarose Peterson" userId="1d91a84d-1cd8-42fd-8dff-7c290ec9d83a" providerId="ADAL" clId="{8815DF97-28DB-4CA5-990D-31729F29D988}" dt="2022-03-21T21:57:29.865" v="1534" actId="478"/>
          <ac:spMkLst>
            <pc:docMk/>
            <pc:sldMk cId="3930309067" sldId="324"/>
            <ac:spMk id="25" creationId="{8CECD687-2932-40FC-B944-2472BE0E3837}"/>
          </ac:spMkLst>
        </pc:spChg>
        <pc:spChg chg="add del mod ord">
          <ac:chgData name="Annarose Peterson" userId="1d91a84d-1cd8-42fd-8dff-7c290ec9d83a" providerId="ADAL" clId="{8815DF97-28DB-4CA5-990D-31729F29D988}" dt="2022-03-21T21:57:29.865" v="1534" actId="478"/>
          <ac:spMkLst>
            <pc:docMk/>
            <pc:sldMk cId="3930309067" sldId="324"/>
            <ac:spMk id="26" creationId="{6225675C-9C1C-4908-9FC5-96770E4065F8}"/>
          </ac:spMkLst>
        </pc:spChg>
        <pc:spChg chg="add del mod ord">
          <ac:chgData name="Annarose Peterson" userId="1d91a84d-1cd8-42fd-8dff-7c290ec9d83a" providerId="ADAL" clId="{8815DF97-28DB-4CA5-990D-31729F29D988}" dt="2022-03-21T21:57:29.865" v="1534" actId="478"/>
          <ac:spMkLst>
            <pc:docMk/>
            <pc:sldMk cId="3930309067" sldId="324"/>
            <ac:spMk id="27" creationId="{16C275AC-9C08-4409-8CFD-0F120076455B}"/>
          </ac:spMkLst>
        </pc:spChg>
        <pc:spChg chg="add del mod ord">
          <ac:chgData name="Annarose Peterson" userId="1d91a84d-1cd8-42fd-8dff-7c290ec9d83a" providerId="ADAL" clId="{8815DF97-28DB-4CA5-990D-31729F29D988}" dt="2022-03-21T21:57:29.865" v="1534" actId="478"/>
          <ac:spMkLst>
            <pc:docMk/>
            <pc:sldMk cId="3930309067" sldId="324"/>
            <ac:spMk id="28" creationId="{377C0E6C-2EE3-4033-9BCC-294A439B3DD7}"/>
          </ac:spMkLst>
        </pc:spChg>
        <pc:spChg chg="add del mod ord">
          <ac:chgData name="Annarose Peterson" userId="1d91a84d-1cd8-42fd-8dff-7c290ec9d83a" providerId="ADAL" clId="{8815DF97-28DB-4CA5-990D-31729F29D988}" dt="2022-03-21T21:57:29.865" v="1534" actId="478"/>
          <ac:spMkLst>
            <pc:docMk/>
            <pc:sldMk cId="3930309067" sldId="324"/>
            <ac:spMk id="29" creationId="{223FB621-43A5-41BD-99D9-392533A9A195}"/>
          </ac:spMkLst>
        </pc:spChg>
        <pc:spChg chg="add del mod ord">
          <ac:chgData name="Annarose Peterson" userId="1d91a84d-1cd8-42fd-8dff-7c290ec9d83a" providerId="ADAL" clId="{8815DF97-28DB-4CA5-990D-31729F29D988}" dt="2022-03-21T21:57:29.865" v="1534" actId="478"/>
          <ac:spMkLst>
            <pc:docMk/>
            <pc:sldMk cId="3930309067" sldId="324"/>
            <ac:spMk id="30" creationId="{B37C21AF-887C-4D0F-81C4-491CAB3B026E}"/>
          </ac:spMkLst>
        </pc:spChg>
        <pc:spChg chg="add del mod ord">
          <ac:chgData name="Annarose Peterson" userId="1d91a84d-1cd8-42fd-8dff-7c290ec9d83a" providerId="ADAL" clId="{8815DF97-28DB-4CA5-990D-31729F29D988}" dt="2022-03-21T21:57:29.865" v="1534" actId="478"/>
          <ac:spMkLst>
            <pc:docMk/>
            <pc:sldMk cId="3930309067" sldId="324"/>
            <ac:spMk id="31" creationId="{075265BC-09A8-4AA9-9B3C-AC3249A3BC95}"/>
          </ac:spMkLst>
        </pc:spChg>
        <pc:spChg chg="add mod">
          <ac:chgData name="Annarose Peterson" userId="1d91a84d-1cd8-42fd-8dff-7c290ec9d83a" providerId="ADAL" clId="{8815DF97-28DB-4CA5-990D-31729F29D988}" dt="2022-03-21T21:57:38.571" v="1535"/>
          <ac:spMkLst>
            <pc:docMk/>
            <pc:sldMk cId="3930309067" sldId="324"/>
            <ac:spMk id="32" creationId="{25CC9A67-9700-424B-9846-5B138B589AA0}"/>
          </ac:spMkLst>
        </pc:spChg>
        <pc:spChg chg="add mod">
          <ac:chgData name="Annarose Peterson" userId="1d91a84d-1cd8-42fd-8dff-7c290ec9d83a" providerId="ADAL" clId="{8815DF97-28DB-4CA5-990D-31729F29D988}" dt="2022-03-21T21:57:38.571" v="1535"/>
          <ac:spMkLst>
            <pc:docMk/>
            <pc:sldMk cId="3930309067" sldId="324"/>
            <ac:spMk id="34" creationId="{D821A265-DC84-4D6A-9E63-25792B72E235}"/>
          </ac:spMkLst>
        </pc:spChg>
        <pc:spChg chg="add mod">
          <ac:chgData name="Annarose Peterson" userId="1d91a84d-1cd8-42fd-8dff-7c290ec9d83a" providerId="ADAL" clId="{8815DF97-28DB-4CA5-990D-31729F29D988}" dt="2022-03-21T21:57:38.571" v="1535"/>
          <ac:spMkLst>
            <pc:docMk/>
            <pc:sldMk cId="3930309067" sldId="324"/>
            <ac:spMk id="35" creationId="{3C3780B0-E3C1-45FE-98A3-BB431E74087F}"/>
          </ac:spMkLst>
        </pc:spChg>
        <pc:spChg chg="add mod">
          <ac:chgData name="Annarose Peterson" userId="1d91a84d-1cd8-42fd-8dff-7c290ec9d83a" providerId="ADAL" clId="{8815DF97-28DB-4CA5-990D-31729F29D988}" dt="2022-03-21T21:57:38.571" v="1535"/>
          <ac:spMkLst>
            <pc:docMk/>
            <pc:sldMk cId="3930309067" sldId="324"/>
            <ac:spMk id="36" creationId="{C00179CD-C544-4C8D-868E-5669AB4831E7}"/>
          </ac:spMkLst>
        </pc:spChg>
        <pc:spChg chg="add mod">
          <ac:chgData name="Annarose Peterson" userId="1d91a84d-1cd8-42fd-8dff-7c290ec9d83a" providerId="ADAL" clId="{8815DF97-28DB-4CA5-990D-31729F29D988}" dt="2022-03-21T21:57:38.571" v="1535"/>
          <ac:spMkLst>
            <pc:docMk/>
            <pc:sldMk cId="3930309067" sldId="324"/>
            <ac:spMk id="37" creationId="{55F02EC9-3FB6-485C-B05D-0DFBC12D4AD4}"/>
          </ac:spMkLst>
        </pc:spChg>
        <pc:picChg chg="del">
          <ac:chgData name="Annarose Peterson" userId="1d91a84d-1cd8-42fd-8dff-7c290ec9d83a" providerId="ADAL" clId="{8815DF97-28DB-4CA5-990D-31729F29D988}" dt="2022-03-21T21:56:54.944" v="1528" actId="478"/>
          <ac:picMkLst>
            <pc:docMk/>
            <pc:sldMk cId="3930309067" sldId="324"/>
            <ac:picMk id="5" creationId="{AAF54628-4526-41AC-A15E-CDDEFDE509A8}"/>
          </ac:picMkLst>
        </pc:picChg>
        <pc:picChg chg="add mod">
          <ac:chgData name="Annarose Peterson" userId="1d91a84d-1cd8-42fd-8dff-7c290ec9d83a" providerId="ADAL" clId="{8815DF97-28DB-4CA5-990D-31729F29D988}" dt="2022-03-21T21:57:38.571" v="1535"/>
          <ac:picMkLst>
            <pc:docMk/>
            <pc:sldMk cId="3930309067" sldId="324"/>
            <ac:picMk id="33" creationId="{7E5BD972-2C6E-4641-A8B5-75B6B3E40290}"/>
          </ac:picMkLst>
        </pc:picChg>
        <pc:cxnChg chg="del">
          <ac:chgData name="Annarose Peterson" userId="1d91a84d-1cd8-42fd-8dff-7c290ec9d83a" providerId="ADAL" clId="{8815DF97-28DB-4CA5-990D-31729F29D988}" dt="2022-03-21T21:56:54.944" v="1528" actId="478"/>
          <ac:cxnSpMkLst>
            <pc:docMk/>
            <pc:sldMk cId="3930309067" sldId="324"/>
            <ac:cxnSpMk id="7" creationId="{F5927E84-205C-4942-8F7E-4A50190297FD}"/>
          </ac:cxnSpMkLst>
        </pc:cxnChg>
        <pc:cxnChg chg="del">
          <ac:chgData name="Annarose Peterson" userId="1d91a84d-1cd8-42fd-8dff-7c290ec9d83a" providerId="ADAL" clId="{8815DF97-28DB-4CA5-990D-31729F29D988}" dt="2022-03-21T21:56:54.944" v="1528" actId="478"/>
          <ac:cxnSpMkLst>
            <pc:docMk/>
            <pc:sldMk cId="3930309067" sldId="324"/>
            <ac:cxnSpMk id="10" creationId="{79A537B2-F0C6-4850-9174-3690F45DEA5F}"/>
          </ac:cxnSpMkLst>
        </pc:cxnChg>
        <pc:cxnChg chg="del">
          <ac:chgData name="Annarose Peterson" userId="1d91a84d-1cd8-42fd-8dff-7c290ec9d83a" providerId="ADAL" clId="{8815DF97-28DB-4CA5-990D-31729F29D988}" dt="2022-03-21T21:56:54.944" v="1528" actId="478"/>
          <ac:cxnSpMkLst>
            <pc:docMk/>
            <pc:sldMk cId="3930309067" sldId="324"/>
            <ac:cxnSpMk id="13" creationId="{BE9ADA29-D597-4ABF-B289-60F688CF907E}"/>
          </ac:cxnSpMkLst>
        </pc:cxnChg>
        <pc:cxnChg chg="del">
          <ac:chgData name="Annarose Peterson" userId="1d91a84d-1cd8-42fd-8dff-7c290ec9d83a" providerId="ADAL" clId="{8815DF97-28DB-4CA5-990D-31729F29D988}" dt="2022-03-21T21:56:54.944" v="1528" actId="478"/>
          <ac:cxnSpMkLst>
            <pc:docMk/>
            <pc:sldMk cId="3930309067" sldId="324"/>
            <ac:cxnSpMk id="17" creationId="{34F6D35E-E63F-49B9-87B6-D5ED8454A7BA}"/>
          </ac:cxnSpMkLst>
        </pc:cxnChg>
        <pc:cxnChg chg="del">
          <ac:chgData name="Annarose Peterson" userId="1d91a84d-1cd8-42fd-8dff-7c290ec9d83a" providerId="ADAL" clId="{8815DF97-28DB-4CA5-990D-31729F29D988}" dt="2022-03-21T21:56:54.944" v="1528" actId="478"/>
          <ac:cxnSpMkLst>
            <pc:docMk/>
            <pc:sldMk cId="3930309067" sldId="324"/>
            <ac:cxnSpMk id="20" creationId="{E7A6455E-5A3D-4DA5-894A-3A5D7D947398}"/>
          </ac:cxnSpMkLst>
        </pc:cxnChg>
      </pc:sldChg>
      <pc:sldMasterChg chg="modSldLayout">
        <pc:chgData name="Annarose Peterson" userId="1d91a84d-1cd8-42fd-8dff-7c290ec9d83a" providerId="ADAL" clId="{8815DF97-28DB-4CA5-990D-31729F29D988}" dt="2022-03-21T20:05:03.857" v="730" actId="478"/>
        <pc:sldMasterMkLst>
          <pc:docMk/>
          <pc:sldMasterMk cId="972177225" sldId="2147483648"/>
        </pc:sldMasterMkLst>
        <pc:sldLayoutChg chg="delSp modSp mod">
          <pc:chgData name="Annarose Peterson" userId="1d91a84d-1cd8-42fd-8dff-7c290ec9d83a" providerId="ADAL" clId="{8815DF97-28DB-4CA5-990D-31729F29D988}" dt="2022-03-21T20:05:03.857" v="730" actId="478"/>
          <pc:sldLayoutMkLst>
            <pc:docMk/>
            <pc:sldMasterMk cId="972177225" sldId="2147483648"/>
            <pc:sldLayoutMk cId="1429627883" sldId="2147483665"/>
          </pc:sldLayoutMkLst>
          <pc:spChg chg="mod">
            <ac:chgData name="Annarose Peterson" userId="1d91a84d-1cd8-42fd-8dff-7c290ec9d83a" providerId="ADAL" clId="{8815DF97-28DB-4CA5-990D-31729F29D988}" dt="2022-03-21T20:05:02.035" v="729" actId="20577"/>
            <ac:spMkLst>
              <pc:docMk/>
              <pc:sldMasterMk cId="972177225" sldId="2147483648"/>
              <pc:sldLayoutMk cId="1429627883" sldId="2147483665"/>
              <ac:spMk id="2" creationId="{534A5E19-28A6-4C3F-8C52-C031457EDDCA}"/>
            </ac:spMkLst>
          </pc:spChg>
          <pc:grpChg chg="del">
            <ac:chgData name="Annarose Peterson" userId="1d91a84d-1cd8-42fd-8dff-7c290ec9d83a" providerId="ADAL" clId="{8815DF97-28DB-4CA5-990D-31729F29D988}" dt="2022-03-21T20:05:03.857" v="730" actId="478"/>
            <ac:grpSpMkLst>
              <pc:docMk/>
              <pc:sldMasterMk cId="972177225" sldId="2147483648"/>
              <pc:sldLayoutMk cId="1429627883" sldId="2147483665"/>
              <ac:grpSpMk id="11" creationId="{E9330A43-96C4-4ABE-AD54-8CD8EC53DF36}"/>
            </ac:grpSpMkLst>
          </pc:grpChg>
        </pc:sldLayoutChg>
      </pc:sldMasterChg>
    </pc:docChg>
  </pc:docChgLst>
  <pc:docChgLst>
    <pc:chgData name="Annarose Peterson" userId="1d91a84d-1cd8-42fd-8dff-7c290ec9d83a" providerId="ADAL" clId="{7B2521BA-E0EB-4598-8F0C-A2FD3AF0418B}"/>
    <pc:docChg chg="undo custSel addSld delSld modSld sldOrd addSection modSection">
      <pc:chgData name="Annarose Peterson" userId="1d91a84d-1cd8-42fd-8dff-7c290ec9d83a" providerId="ADAL" clId="{7B2521BA-E0EB-4598-8F0C-A2FD3AF0418B}" dt="2022-07-12T18:33:16.379" v="2779" actId="20577"/>
      <pc:docMkLst>
        <pc:docMk/>
      </pc:docMkLst>
      <pc:sldChg chg="modSp mod">
        <pc:chgData name="Annarose Peterson" userId="1d91a84d-1cd8-42fd-8dff-7c290ec9d83a" providerId="ADAL" clId="{7B2521BA-E0EB-4598-8F0C-A2FD3AF0418B}" dt="2022-07-11T20:32:20.909" v="2" actId="20577"/>
        <pc:sldMkLst>
          <pc:docMk/>
          <pc:sldMk cId="769104133" sldId="314"/>
        </pc:sldMkLst>
        <pc:spChg chg="mod">
          <ac:chgData name="Annarose Peterson" userId="1d91a84d-1cd8-42fd-8dff-7c290ec9d83a" providerId="ADAL" clId="{7B2521BA-E0EB-4598-8F0C-A2FD3AF0418B}" dt="2022-07-11T20:32:20.909" v="2" actId="20577"/>
          <ac:spMkLst>
            <pc:docMk/>
            <pc:sldMk cId="769104133" sldId="314"/>
            <ac:spMk id="8" creationId="{942F042E-2580-4AF7-9728-C02287929CA9}"/>
          </ac:spMkLst>
        </pc:spChg>
      </pc:sldChg>
      <pc:sldChg chg="addSp delSp modSp mod">
        <pc:chgData name="Annarose Peterson" userId="1d91a84d-1cd8-42fd-8dff-7c290ec9d83a" providerId="ADAL" clId="{7B2521BA-E0EB-4598-8F0C-A2FD3AF0418B}" dt="2022-07-11T20:53:40.532" v="102" actId="20577"/>
        <pc:sldMkLst>
          <pc:docMk/>
          <pc:sldMk cId="2634615466" sldId="316"/>
        </pc:sldMkLst>
        <pc:spChg chg="add mod">
          <ac:chgData name="Annarose Peterson" userId="1d91a84d-1cd8-42fd-8dff-7c290ec9d83a" providerId="ADAL" clId="{7B2521BA-E0EB-4598-8F0C-A2FD3AF0418B}" dt="2022-07-11T20:49:07.898" v="99" actId="1076"/>
          <ac:spMkLst>
            <pc:docMk/>
            <pc:sldMk cId="2634615466" sldId="316"/>
            <ac:spMk id="6" creationId="{475D7697-533C-301B-6EF9-D4499C810F39}"/>
          </ac:spMkLst>
        </pc:spChg>
        <pc:spChg chg="mod">
          <ac:chgData name="Annarose Peterson" userId="1d91a84d-1cd8-42fd-8dff-7c290ec9d83a" providerId="ADAL" clId="{7B2521BA-E0EB-4598-8F0C-A2FD3AF0418B}" dt="2022-07-11T20:53:40.532" v="102" actId="20577"/>
          <ac:spMkLst>
            <pc:docMk/>
            <pc:sldMk cId="2634615466" sldId="316"/>
            <ac:spMk id="9" creationId="{0FC700F6-4C31-446F-9F33-F2DF97B3B3B4}"/>
          </ac:spMkLst>
        </pc:spChg>
        <pc:spChg chg="mod">
          <ac:chgData name="Annarose Peterson" userId="1d91a84d-1cd8-42fd-8dff-7c290ec9d83a" providerId="ADAL" clId="{7B2521BA-E0EB-4598-8F0C-A2FD3AF0418B}" dt="2022-07-11T20:33:15.749" v="30" actId="20577"/>
          <ac:spMkLst>
            <pc:docMk/>
            <pc:sldMk cId="2634615466" sldId="316"/>
            <ac:spMk id="11" creationId="{2A171513-1EF8-4E42-813F-5F3A49659179}"/>
          </ac:spMkLst>
        </pc:spChg>
        <pc:spChg chg="mod">
          <ac:chgData name="Annarose Peterson" userId="1d91a84d-1cd8-42fd-8dff-7c290ec9d83a" providerId="ADAL" clId="{7B2521BA-E0EB-4598-8F0C-A2FD3AF0418B}" dt="2022-07-11T20:33:42.227" v="39" actId="14100"/>
          <ac:spMkLst>
            <pc:docMk/>
            <pc:sldMk cId="2634615466" sldId="316"/>
            <ac:spMk id="14" creationId="{87DB0300-2228-4100-9CE2-D0DCC7173AA5}"/>
          </ac:spMkLst>
        </pc:spChg>
        <pc:spChg chg="mod">
          <ac:chgData name="Annarose Peterson" userId="1d91a84d-1cd8-42fd-8dff-7c290ec9d83a" providerId="ADAL" clId="{7B2521BA-E0EB-4598-8F0C-A2FD3AF0418B}" dt="2022-07-11T20:47:15.297" v="52" actId="1076"/>
          <ac:spMkLst>
            <pc:docMk/>
            <pc:sldMk cId="2634615466" sldId="316"/>
            <ac:spMk id="18" creationId="{F5A2051F-28FC-424B-8BE0-3EEF2ADE77DA}"/>
          </ac:spMkLst>
        </pc:spChg>
        <pc:spChg chg="mod">
          <ac:chgData name="Annarose Peterson" userId="1d91a84d-1cd8-42fd-8dff-7c290ec9d83a" providerId="ADAL" clId="{7B2521BA-E0EB-4598-8F0C-A2FD3AF0418B}" dt="2022-07-11T20:47:04.097" v="51" actId="1076"/>
          <ac:spMkLst>
            <pc:docMk/>
            <pc:sldMk cId="2634615466" sldId="316"/>
            <ac:spMk id="21" creationId="{966357F9-D012-4022-AD97-019E286CCE9E}"/>
          </ac:spMkLst>
        </pc:spChg>
        <pc:picChg chg="add mod ord">
          <ac:chgData name="Annarose Peterson" userId="1d91a84d-1cd8-42fd-8dff-7c290ec9d83a" providerId="ADAL" clId="{7B2521BA-E0EB-4598-8F0C-A2FD3AF0418B}" dt="2022-07-11T20:53:29.900" v="100" actId="1076"/>
          <ac:picMkLst>
            <pc:docMk/>
            <pc:sldMk cId="2634615466" sldId="316"/>
            <ac:picMk id="4" creationId="{B1BADE6C-BF12-744F-C959-5F1BC9F46353}"/>
          </ac:picMkLst>
        </pc:picChg>
        <pc:picChg chg="del">
          <ac:chgData name="Annarose Peterson" userId="1d91a84d-1cd8-42fd-8dff-7c290ec9d83a" providerId="ADAL" clId="{7B2521BA-E0EB-4598-8F0C-A2FD3AF0418B}" dt="2022-07-11T20:46:42.903" v="45" actId="478"/>
          <ac:picMkLst>
            <pc:docMk/>
            <pc:sldMk cId="2634615466" sldId="316"/>
            <ac:picMk id="5" creationId="{AAF54628-4526-41AC-A15E-CDDEFDE509A8}"/>
          </ac:picMkLst>
        </pc:picChg>
        <pc:cxnChg chg="mod">
          <ac:chgData name="Annarose Peterson" userId="1d91a84d-1cd8-42fd-8dff-7c290ec9d83a" providerId="ADAL" clId="{7B2521BA-E0EB-4598-8F0C-A2FD3AF0418B}" dt="2022-07-11T20:53:34.211" v="101" actId="14100"/>
          <ac:cxnSpMkLst>
            <pc:docMk/>
            <pc:sldMk cId="2634615466" sldId="316"/>
            <ac:cxnSpMk id="7" creationId="{F5927E84-205C-4942-8F7E-4A50190297FD}"/>
          </ac:cxnSpMkLst>
        </pc:cxnChg>
        <pc:cxnChg chg="mod">
          <ac:chgData name="Annarose Peterson" userId="1d91a84d-1cd8-42fd-8dff-7c290ec9d83a" providerId="ADAL" clId="{7B2521BA-E0EB-4598-8F0C-A2FD3AF0418B}" dt="2022-07-11T20:47:15.297" v="52" actId="1076"/>
          <ac:cxnSpMkLst>
            <pc:docMk/>
            <pc:sldMk cId="2634615466" sldId="316"/>
            <ac:cxnSpMk id="17" creationId="{34F6D35E-E63F-49B9-87B6-D5ED8454A7BA}"/>
          </ac:cxnSpMkLst>
        </pc:cxnChg>
      </pc:sldChg>
      <pc:sldChg chg="addSp delSp modSp mod">
        <pc:chgData name="Annarose Peterson" userId="1d91a84d-1cd8-42fd-8dff-7c290ec9d83a" providerId="ADAL" clId="{7B2521BA-E0EB-4598-8F0C-A2FD3AF0418B}" dt="2022-07-12T15:45:24.856" v="1270" actId="20577"/>
        <pc:sldMkLst>
          <pc:docMk/>
          <pc:sldMk cId="3500556463" sldId="317"/>
        </pc:sldMkLst>
        <pc:spChg chg="mod">
          <ac:chgData name="Annarose Peterson" userId="1d91a84d-1cd8-42fd-8dff-7c290ec9d83a" providerId="ADAL" clId="{7B2521BA-E0EB-4598-8F0C-A2FD3AF0418B}" dt="2022-07-11T20:54:42.655" v="104" actId="6549"/>
          <ac:spMkLst>
            <pc:docMk/>
            <pc:sldMk cId="3500556463" sldId="317"/>
            <ac:spMk id="16" creationId="{5E43C04C-BB7E-4C85-86E9-6125C6D932F1}"/>
          </ac:spMkLst>
        </pc:spChg>
        <pc:spChg chg="mod">
          <ac:chgData name="Annarose Peterson" userId="1d91a84d-1cd8-42fd-8dff-7c290ec9d83a" providerId="ADAL" clId="{7B2521BA-E0EB-4598-8F0C-A2FD3AF0418B}" dt="2022-07-11T20:54:58.108" v="105"/>
          <ac:spMkLst>
            <pc:docMk/>
            <pc:sldMk cId="3500556463" sldId="317"/>
            <ac:spMk id="19" creationId="{99E332CF-E038-4BFB-B076-24B50D7D57D6}"/>
          </ac:spMkLst>
        </pc:spChg>
        <pc:spChg chg="mod">
          <ac:chgData name="Annarose Peterson" userId="1d91a84d-1cd8-42fd-8dff-7c290ec9d83a" providerId="ADAL" clId="{7B2521BA-E0EB-4598-8F0C-A2FD3AF0418B}" dt="2022-07-11T20:55:15.547" v="107" actId="255"/>
          <ac:spMkLst>
            <pc:docMk/>
            <pc:sldMk cId="3500556463" sldId="317"/>
            <ac:spMk id="22" creationId="{9DAD87B7-9181-4864-9148-7355E9752022}"/>
          </ac:spMkLst>
        </pc:spChg>
        <pc:spChg chg="mod">
          <ac:chgData name="Annarose Peterson" userId="1d91a84d-1cd8-42fd-8dff-7c290ec9d83a" providerId="ADAL" clId="{7B2521BA-E0EB-4598-8F0C-A2FD3AF0418B}" dt="2022-07-11T20:55:32.308" v="109" actId="20577"/>
          <ac:spMkLst>
            <pc:docMk/>
            <pc:sldMk cId="3500556463" sldId="317"/>
            <ac:spMk id="23" creationId="{DA522DD3-4E47-4950-9B51-6CE280AAE95A}"/>
          </ac:spMkLst>
        </pc:spChg>
        <pc:spChg chg="mod">
          <ac:chgData name="Annarose Peterson" userId="1d91a84d-1cd8-42fd-8dff-7c290ec9d83a" providerId="ADAL" clId="{7B2521BA-E0EB-4598-8F0C-A2FD3AF0418B}" dt="2022-07-11T20:55:59.007" v="112" actId="255"/>
          <ac:spMkLst>
            <pc:docMk/>
            <pc:sldMk cId="3500556463" sldId="317"/>
            <ac:spMk id="24" creationId="{3A5A5075-FDA1-4BFA-8545-65F16258D8BA}"/>
          </ac:spMkLst>
        </pc:spChg>
        <pc:spChg chg="mod">
          <ac:chgData name="Annarose Peterson" userId="1d91a84d-1cd8-42fd-8dff-7c290ec9d83a" providerId="ADAL" clId="{7B2521BA-E0EB-4598-8F0C-A2FD3AF0418B}" dt="2022-07-11T21:02:02.075" v="122" actId="20577"/>
          <ac:spMkLst>
            <pc:docMk/>
            <pc:sldMk cId="3500556463" sldId="317"/>
            <ac:spMk id="25" creationId="{841D705E-8124-47A0-ACA9-A757C1F33DD8}"/>
          </ac:spMkLst>
        </pc:spChg>
        <pc:spChg chg="mod">
          <ac:chgData name="Annarose Peterson" userId="1d91a84d-1cd8-42fd-8dff-7c290ec9d83a" providerId="ADAL" clId="{7B2521BA-E0EB-4598-8F0C-A2FD3AF0418B}" dt="2022-07-12T15:45:24.856" v="1270" actId="20577"/>
          <ac:spMkLst>
            <pc:docMk/>
            <pc:sldMk cId="3500556463" sldId="317"/>
            <ac:spMk id="26" creationId="{81CABE44-406F-4905-8A85-8EDC574D5FC4}"/>
          </ac:spMkLst>
        </pc:spChg>
        <pc:spChg chg="mod">
          <ac:chgData name="Annarose Peterson" userId="1d91a84d-1cd8-42fd-8dff-7c290ec9d83a" providerId="ADAL" clId="{7B2521BA-E0EB-4598-8F0C-A2FD3AF0418B}" dt="2022-07-11T21:02:09.108" v="130" actId="20577"/>
          <ac:spMkLst>
            <pc:docMk/>
            <pc:sldMk cId="3500556463" sldId="317"/>
            <ac:spMk id="27" creationId="{1C8E3550-73FA-4C71-9CF8-BC8A2BA19F44}"/>
          </ac:spMkLst>
        </pc:spChg>
        <pc:spChg chg="mod">
          <ac:chgData name="Annarose Peterson" userId="1d91a84d-1cd8-42fd-8dff-7c290ec9d83a" providerId="ADAL" clId="{7B2521BA-E0EB-4598-8F0C-A2FD3AF0418B}" dt="2022-07-11T21:02:21.912" v="131"/>
          <ac:spMkLst>
            <pc:docMk/>
            <pc:sldMk cId="3500556463" sldId="317"/>
            <ac:spMk id="29" creationId="{F270D507-FD85-4413-A82C-80D48EDEB2F1}"/>
          </ac:spMkLst>
        </pc:spChg>
        <pc:picChg chg="del">
          <ac:chgData name="Annarose Peterson" userId="1d91a84d-1cd8-42fd-8dff-7c290ec9d83a" providerId="ADAL" clId="{7B2521BA-E0EB-4598-8F0C-A2FD3AF0418B}" dt="2022-07-11T20:47:55.831" v="55" actId="478"/>
          <ac:picMkLst>
            <pc:docMk/>
            <pc:sldMk cId="3500556463" sldId="317"/>
            <ac:picMk id="5" creationId="{AAF54628-4526-41AC-A15E-CDDEFDE509A8}"/>
          </ac:picMkLst>
        </pc:picChg>
        <pc:picChg chg="add mod ord">
          <ac:chgData name="Annarose Peterson" userId="1d91a84d-1cd8-42fd-8dff-7c290ec9d83a" providerId="ADAL" clId="{7B2521BA-E0EB-4598-8F0C-A2FD3AF0418B}" dt="2022-07-11T20:48:07.425" v="59" actId="1076"/>
          <ac:picMkLst>
            <pc:docMk/>
            <pc:sldMk cId="3500556463" sldId="317"/>
            <ac:picMk id="6" creationId="{438C96A1-4884-50A3-375D-A43BFE999147}"/>
          </ac:picMkLst>
        </pc:picChg>
      </pc:sldChg>
      <pc:sldChg chg="addSp delSp modSp mod">
        <pc:chgData name="Annarose Peterson" userId="1d91a84d-1cd8-42fd-8dff-7c290ec9d83a" providerId="ADAL" clId="{7B2521BA-E0EB-4598-8F0C-A2FD3AF0418B}" dt="2022-07-11T21:33:41.312" v="137" actId="1076"/>
        <pc:sldMkLst>
          <pc:docMk/>
          <pc:sldMk cId="2043754067" sldId="318"/>
        </pc:sldMkLst>
        <pc:picChg chg="del">
          <ac:chgData name="Annarose Peterson" userId="1d91a84d-1cd8-42fd-8dff-7c290ec9d83a" providerId="ADAL" clId="{7B2521BA-E0EB-4598-8F0C-A2FD3AF0418B}" dt="2022-07-11T21:33:30.726" v="132" actId="478"/>
          <ac:picMkLst>
            <pc:docMk/>
            <pc:sldMk cId="2043754067" sldId="318"/>
            <ac:picMk id="5" creationId="{AAF54628-4526-41AC-A15E-CDDEFDE509A8}"/>
          </ac:picMkLst>
        </pc:picChg>
        <pc:picChg chg="add mod">
          <ac:chgData name="Annarose Peterson" userId="1d91a84d-1cd8-42fd-8dff-7c290ec9d83a" providerId="ADAL" clId="{7B2521BA-E0EB-4598-8F0C-A2FD3AF0418B}" dt="2022-07-11T21:33:41.312" v="137" actId="1076"/>
          <ac:picMkLst>
            <pc:docMk/>
            <pc:sldMk cId="2043754067" sldId="318"/>
            <ac:picMk id="15" creationId="{BA8EE952-BAFD-327C-8169-F63C648FE3F1}"/>
          </ac:picMkLst>
        </pc:picChg>
      </pc:sldChg>
      <pc:sldChg chg="modSp mod ord">
        <pc:chgData name="Annarose Peterson" userId="1d91a84d-1cd8-42fd-8dff-7c290ec9d83a" providerId="ADAL" clId="{7B2521BA-E0EB-4598-8F0C-A2FD3AF0418B}" dt="2022-07-11T22:41:44.101" v="926" actId="20577"/>
        <pc:sldMkLst>
          <pc:docMk/>
          <pc:sldMk cId="2050334905" sldId="320"/>
        </pc:sldMkLst>
        <pc:spChg chg="mod">
          <ac:chgData name="Annarose Peterson" userId="1d91a84d-1cd8-42fd-8dff-7c290ec9d83a" providerId="ADAL" clId="{7B2521BA-E0EB-4598-8F0C-A2FD3AF0418B}" dt="2022-07-11T22:41:44.101" v="926" actId="20577"/>
          <ac:spMkLst>
            <pc:docMk/>
            <pc:sldMk cId="2050334905" sldId="320"/>
            <ac:spMk id="3" creationId="{CDB2A06A-61B1-42B8-91E2-D4A7F651C3BE}"/>
          </ac:spMkLst>
        </pc:spChg>
      </pc:sldChg>
      <pc:sldChg chg="addSp delSp modSp mod">
        <pc:chgData name="Annarose Peterson" userId="1d91a84d-1cd8-42fd-8dff-7c290ec9d83a" providerId="ADAL" clId="{7B2521BA-E0EB-4598-8F0C-A2FD3AF0418B}" dt="2022-07-12T16:07:07.420" v="1291" actId="20577"/>
        <pc:sldMkLst>
          <pc:docMk/>
          <pc:sldMk cId="4140312324" sldId="321"/>
        </pc:sldMkLst>
        <pc:spChg chg="mod">
          <ac:chgData name="Annarose Peterson" userId="1d91a84d-1cd8-42fd-8dff-7c290ec9d83a" providerId="ADAL" clId="{7B2521BA-E0EB-4598-8F0C-A2FD3AF0418B}" dt="2022-07-12T16:06:37.966" v="1278" actId="6549"/>
          <ac:spMkLst>
            <pc:docMk/>
            <pc:sldMk cId="4140312324" sldId="321"/>
            <ac:spMk id="7" creationId="{12AF95CC-7A4C-4902-9C0F-B23131C99F27}"/>
          </ac:spMkLst>
        </pc:spChg>
        <pc:spChg chg="mod">
          <ac:chgData name="Annarose Peterson" userId="1d91a84d-1cd8-42fd-8dff-7c290ec9d83a" providerId="ADAL" clId="{7B2521BA-E0EB-4598-8F0C-A2FD3AF0418B}" dt="2022-07-12T16:07:07.420" v="1291" actId="20577"/>
          <ac:spMkLst>
            <pc:docMk/>
            <pc:sldMk cId="4140312324" sldId="321"/>
            <ac:spMk id="8" creationId="{C3742C98-7450-4AE9-91D3-08FE4645B31B}"/>
          </ac:spMkLst>
        </pc:spChg>
        <pc:spChg chg="mod">
          <ac:chgData name="Annarose Peterson" userId="1d91a84d-1cd8-42fd-8dff-7c290ec9d83a" providerId="ADAL" clId="{7B2521BA-E0EB-4598-8F0C-A2FD3AF0418B}" dt="2022-07-12T16:06:55.710" v="1283" actId="14100"/>
          <ac:spMkLst>
            <pc:docMk/>
            <pc:sldMk cId="4140312324" sldId="321"/>
            <ac:spMk id="9" creationId="{2FE05C61-6372-4060-B3AB-6D2008F82877}"/>
          </ac:spMkLst>
        </pc:spChg>
        <pc:spChg chg="mod">
          <ac:chgData name="Annarose Peterson" userId="1d91a84d-1cd8-42fd-8dff-7c290ec9d83a" providerId="ADAL" clId="{7B2521BA-E0EB-4598-8F0C-A2FD3AF0418B}" dt="2022-07-12T16:06:59.397" v="1285" actId="1076"/>
          <ac:spMkLst>
            <pc:docMk/>
            <pc:sldMk cId="4140312324" sldId="321"/>
            <ac:spMk id="10" creationId="{ED7C8AC0-4772-4DA9-80D6-CD8E500C3595}"/>
          </ac:spMkLst>
        </pc:spChg>
        <pc:spChg chg="add mod">
          <ac:chgData name="Annarose Peterson" userId="1d91a84d-1cd8-42fd-8dff-7c290ec9d83a" providerId="ADAL" clId="{7B2521BA-E0EB-4598-8F0C-A2FD3AF0418B}" dt="2022-07-12T16:06:57.470" v="1284" actId="1076"/>
          <ac:spMkLst>
            <pc:docMk/>
            <pc:sldMk cId="4140312324" sldId="321"/>
            <ac:spMk id="11" creationId="{29DEF372-9C87-D7D5-0B6D-615E4EF54565}"/>
          </ac:spMkLst>
        </pc:spChg>
        <pc:picChg chg="del">
          <ac:chgData name="Annarose Peterson" userId="1d91a84d-1cd8-42fd-8dff-7c290ec9d83a" providerId="ADAL" clId="{7B2521BA-E0EB-4598-8F0C-A2FD3AF0418B}" dt="2022-07-12T16:06:21.482" v="1271" actId="478"/>
          <ac:picMkLst>
            <pc:docMk/>
            <pc:sldMk cId="4140312324" sldId="321"/>
            <ac:picMk id="5" creationId="{C4A2C455-FD62-4665-A248-F697F5AF8075}"/>
          </ac:picMkLst>
        </pc:picChg>
        <pc:picChg chg="add mod ord">
          <ac:chgData name="Annarose Peterson" userId="1d91a84d-1cd8-42fd-8dff-7c290ec9d83a" providerId="ADAL" clId="{7B2521BA-E0EB-4598-8F0C-A2FD3AF0418B}" dt="2022-07-12T16:06:32.424" v="1277" actId="167"/>
          <ac:picMkLst>
            <pc:docMk/>
            <pc:sldMk cId="4140312324" sldId="321"/>
            <ac:picMk id="6" creationId="{C9F3C6EA-4A68-1AA4-C7AD-F09F156767A4}"/>
          </ac:picMkLst>
        </pc:picChg>
      </pc:sldChg>
      <pc:sldChg chg="addSp delSp modSp mod">
        <pc:chgData name="Annarose Peterson" userId="1d91a84d-1cd8-42fd-8dff-7c290ec9d83a" providerId="ADAL" clId="{7B2521BA-E0EB-4598-8F0C-A2FD3AF0418B}" dt="2022-07-11T22:24:38.175" v="602"/>
        <pc:sldMkLst>
          <pc:docMk/>
          <pc:sldMk cId="4164321774" sldId="322"/>
        </pc:sldMkLst>
        <pc:spChg chg="mod">
          <ac:chgData name="Annarose Peterson" userId="1d91a84d-1cd8-42fd-8dff-7c290ec9d83a" providerId="ADAL" clId="{7B2521BA-E0EB-4598-8F0C-A2FD3AF0418B}" dt="2022-07-11T22:16:41.873" v="292" actId="20577"/>
          <ac:spMkLst>
            <pc:docMk/>
            <pc:sldMk cId="4164321774" sldId="322"/>
            <ac:spMk id="2" creationId="{7F270177-1C81-436A-920C-72D7DE7AECA3}"/>
          </ac:spMkLst>
        </pc:spChg>
        <pc:spChg chg="mod">
          <ac:chgData name="Annarose Peterson" userId="1d91a84d-1cd8-42fd-8dff-7c290ec9d83a" providerId="ADAL" clId="{7B2521BA-E0EB-4598-8F0C-A2FD3AF0418B}" dt="2022-07-11T21:54:10.952" v="286" actId="20577"/>
          <ac:spMkLst>
            <pc:docMk/>
            <pc:sldMk cId="4164321774" sldId="322"/>
            <ac:spMk id="3" creationId="{CDB2A06A-61B1-42B8-91E2-D4A7F651C3BE}"/>
          </ac:spMkLst>
        </pc:spChg>
        <pc:spChg chg="del">
          <ac:chgData name="Annarose Peterson" userId="1d91a84d-1cd8-42fd-8dff-7c290ec9d83a" providerId="ADAL" clId="{7B2521BA-E0EB-4598-8F0C-A2FD3AF0418B}" dt="2022-07-11T21:53:23.248" v="249" actId="478"/>
          <ac:spMkLst>
            <pc:docMk/>
            <pc:sldMk cId="4164321774" sldId="322"/>
            <ac:spMk id="12" creationId="{7511FE81-111B-4865-8123-FF5D2049C3F7}"/>
          </ac:spMkLst>
        </pc:spChg>
        <pc:spChg chg="mod">
          <ac:chgData name="Annarose Peterson" userId="1d91a84d-1cd8-42fd-8dff-7c290ec9d83a" providerId="ADAL" clId="{7B2521BA-E0EB-4598-8F0C-A2FD3AF0418B}" dt="2022-07-11T22:16:54.114" v="293"/>
          <ac:spMkLst>
            <pc:docMk/>
            <pc:sldMk cId="4164321774" sldId="322"/>
            <ac:spMk id="13" creationId="{F7B82A00-3E5C-4F53-BE6E-77B0B574F2E9}"/>
          </ac:spMkLst>
        </pc:spChg>
        <pc:spChg chg="mod">
          <ac:chgData name="Annarose Peterson" userId="1d91a84d-1cd8-42fd-8dff-7c290ec9d83a" providerId="ADAL" clId="{7B2521BA-E0EB-4598-8F0C-A2FD3AF0418B}" dt="2022-07-11T22:17:06.241" v="294"/>
          <ac:spMkLst>
            <pc:docMk/>
            <pc:sldMk cId="4164321774" sldId="322"/>
            <ac:spMk id="14" creationId="{6E2DA0D7-3713-43A0-831F-154CCD8DB76C}"/>
          </ac:spMkLst>
        </pc:spChg>
        <pc:spChg chg="mod">
          <ac:chgData name="Annarose Peterson" userId="1d91a84d-1cd8-42fd-8dff-7c290ec9d83a" providerId="ADAL" clId="{7B2521BA-E0EB-4598-8F0C-A2FD3AF0418B}" dt="2022-07-11T22:24:38.175" v="602"/>
          <ac:spMkLst>
            <pc:docMk/>
            <pc:sldMk cId="4164321774" sldId="322"/>
            <ac:spMk id="17" creationId="{C4693B2D-B73C-4931-BC7C-DDBE41B8B4AF}"/>
          </ac:spMkLst>
        </pc:spChg>
        <pc:picChg chg="del">
          <ac:chgData name="Annarose Peterson" userId="1d91a84d-1cd8-42fd-8dff-7c290ec9d83a" providerId="ADAL" clId="{7B2521BA-E0EB-4598-8F0C-A2FD3AF0418B}" dt="2022-07-11T21:53:14.370" v="246" actId="478"/>
          <ac:picMkLst>
            <pc:docMk/>
            <pc:sldMk cId="4164321774" sldId="322"/>
            <ac:picMk id="6" creationId="{BDD8F43F-21B7-44DA-93D6-7A823F08A9B3}"/>
          </ac:picMkLst>
        </pc:picChg>
        <pc:picChg chg="add mod ord">
          <ac:chgData name="Annarose Peterson" userId="1d91a84d-1cd8-42fd-8dff-7c290ec9d83a" providerId="ADAL" clId="{7B2521BA-E0EB-4598-8F0C-A2FD3AF0418B}" dt="2022-07-11T21:53:18.748" v="248" actId="1076"/>
          <ac:picMkLst>
            <pc:docMk/>
            <pc:sldMk cId="4164321774" sldId="322"/>
            <ac:picMk id="7" creationId="{9F5C6D6D-953B-7F0A-715E-1E25C63BADDC}"/>
          </ac:picMkLst>
        </pc:picChg>
      </pc:sldChg>
      <pc:sldChg chg="addSp delSp modSp mod ord">
        <pc:chgData name="Annarose Peterson" userId="1d91a84d-1cd8-42fd-8dff-7c290ec9d83a" providerId="ADAL" clId="{7B2521BA-E0EB-4598-8F0C-A2FD3AF0418B}" dt="2022-07-11T22:52:04.401" v="1261" actId="20577"/>
        <pc:sldMkLst>
          <pc:docMk/>
          <pc:sldMk cId="3403276431" sldId="323"/>
        </pc:sldMkLst>
        <pc:spChg chg="mod">
          <ac:chgData name="Annarose Peterson" userId="1d91a84d-1cd8-42fd-8dff-7c290ec9d83a" providerId="ADAL" clId="{7B2521BA-E0EB-4598-8F0C-A2FD3AF0418B}" dt="2022-07-11T22:52:04.401" v="1261" actId="20577"/>
          <ac:spMkLst>
            <pc:docMk/>
            <pc:sldMk cId="3403276431" sldId="323"/>
            <ac:spMk id="3" creationId="{CDB2A06A-61B1-42B8-91E2-D4A7F651C3BE}"/>
          </ac:spMkLst>
        </pc:spChg>
        <pc:spChg chg="mod">
          <ac:chgData name="Annarose Peterson" userId="1d91a84d-1cd8-42fd-8dff-7c290ec9d83a" providerId="ADAL" clId="{7B2521BA-E0EB-4598-8F0C-A2FD3AF0418B}" dt="2022-07-11T22:25:34.766" v="609"/>
          <ac:spMkLst>
            <pc:docMk/>
            <pc:sldMk cId="3403276431" sldId="323"/>
            <ac:spMk id="15" creationId="{E06CDA7A-6E63-44E8-A778-B7783433B681}"/>
          </ac:spMkLst>
        </pc:spChg>
        <pc:spChg chg="mod">
          <ac:chgData name="Annarose Peterson" userId="1d91a84d-1cd8-42fd-8dff-7c290ec9d83a" providerId="ADAL" clId="{7B2521BA-E0EB-4598-8F0C-A2FD3AF0418B}" dt="2022-07-11T22:26:06.015" v="610"/>
          <ac:spMkLst>
            <pc:docMk/>
            <pc:sldMk cId="3403276431" sldId="323"/>
            <ac:spMk id="31" creationId="{F4D7062C-CF10-4E9A-892B-129DE8A9EAE5}"/>
          </ac:spMkLst>
        </pc:spChg>
        <pc:picChg chg="del">
          <ac:chgData name="Annarose Peterson" userId="1d91a84d-1cd8-42fd-8dff-7c290ec9d83a" providerId="ADAL" clId="{7B2521BA-E0EB-4598-8F0C-A2FD3AF0418B}" dt="2022-07-11T22:24:55.419" v="605" actId="478"/>
          <ac:picMkLst>
            <pc:docMk/>
            <pc:sldMk cId="3403276431" sldId="323"/>
            <ac:picMk id="16" creationId="{DDDD2E2A-0327-496F-80D8-A6ACEDFB1FCB}"/>
          </ac:picMkLst>
        </pc:picChg>
        <pc:picChg chg="add mod">
          <ac:chgData name="Annarose Peterson" userId="1d91a84d-1cd8-42fd-8dff-7c290ec9d83a" providerId="ADAL" clId="{7B2521BA-E0EB-4598-8F0C-A2FD3AF0418B}" dt="2022-07-11T22:24:55.549" v="606"/>
          <ac:picMkLst>
            <pc:docMk/>
            <pc:sldMk cId="3403276431" sldId="323"/>
            <ac:picMk id="17" creationId="{8783140B-6154-E630-BDF1-35762E2A41C1}"/>
          </ac:picMkLst>
        </pc:picChg>
      </pc:sldChg>
      <pc:sldChg chg="addSp delSp modSp mod">
        <pc:chgData name="Annarose Peterson" userId="1d91a84d-1cd8-42fd-8dff-7c290ec9d83a" providerId="ADAL" clId="{7B2521BA-E0EB-4598-8F0C-A2FD3AF0418B}" dt="2022-07-11T21:49:53.809" v="242" actId="20577"/>
        <pc:sldMkLst>
          <pc:docMk/>
          <pc:sldMk cId="3930309067" sldId="324"/>
        </pc:sldMkLst>
        <pc:spChg chg="mod">
          <ac:chgData name="Annarose Peterson" userId="1d91a84d-1cd8-42fd-8dff-7c290ec9d83a" providerId="ADAL" clId="{7B2521BA-E0EB-4598-8F0C-A2FD3AF0418B}" dt="2022-07-11T21:43:46.405" v="158" actId="20577"/>
          <ac:spMkLst>
            <pc:docMk/>
            <pc:sldMk cId="3930309067" sldId="324"/>
            <ac:spMk id="3" creationId="{F021CC7F-11E9-4EBD-9806-2EC88DBEF991}"/>
          </ac:spMkLst>
        </pc:spChg>
        <pc:spChg chg="del">
          <ac:chgData name="Annarose Peterson" userId="1d91a84d-1cd8-42fd-8dff-7c290ec9d83a" providerId="ADAL" clId="{7B2521BA-E0EB-4598-8F0C-A2FD3AF0418B}" dt="2022-07-11T21:48:29.876" v="159" actId="478"/>
          <ac:spMkLst>
            <pc:docMk/>
            <pc:sldMk cId="3930309067" sldId="324"/>
            <ac:spMk id="32" creationId="{25CC9A67-9700-424B-9846-5B138B589AA0}"/>
          </ac:spMkLst>
        </pc:spChg>
        <pc:spChg chg="mod">
          <ac:chgData name="Annarose Peterson" userId="1d91a84d-1cd8-42fd-8dff-7c290ec9d83a" providerId="ADAL" clId="{7B2521BA-E0EB-4598-8F0C-A2FD3AF0418B}" dt="2022-07-11T21:49:53.809" v="242" actId="20577"/>
          <ac:spMkLst>
            <pc:docMk/>
            <pc:sldMk cId="3930309067" sldId="324"/>
            <ac:spMk id="35" creationId="{3C3780B0-E3C1-45FE-98A3-BB431E74087F}"/>
          </ac:spMkLst>
        </pc:spChg>
        <pc:spChg chg="mod">
          <ac:chgData name="Annarose Peterson" userId="1d91a84d-1cd8-42fd-8dff-7c290ec9d83a" providerId="ADAL" clId="{7B2521BA-E0EB-4598-8F0C-A2FD3AF0418B}" dt="2022-07-11T21:49:01.605" v="167" actId="1076"/>
          <ac:spMkLst>
            <pc:docMk/>
            <pc:sldMk cId="3930309067" sldId="324"/>
            <ac:spMk id="36" creationId="{C00179CD-C544-4C8D-868E-5669AB4831E7}"/>
          </ac:spMkLst>
        </pc:spChg>
        <pc:spChg chg="mod">
          <ac:chgData name="Annarose Peterson" userId="1d91a84d-1cd8-42fd-8dff-7c290ec9d83a" providerId="ADAL" clId="{7B2521BA-E0EB-4598-8F0C-A2FD3AF0418B}" dt="2022-07-11T21:49:04.695" v="168" actId="1076"/>
          <ac:spMkLst>
            <pc:docMk/>
            <pc:sldMk cId="3930309067" sldId="324"/>
            <ac:spMk id="37" creationId="{55F02EC9-3FB6-485C-B05D-0DFBC12D4AD4}"/>
          </ac:spMkLst>
        </pc:spChg>
        <pc:picChg chg="add mod ord">
          <ac:chgData name="Annarose Peterson" userId="1d91a84d-1cd8-42fd-8dff-7c290ec9d83a" providerId="ADAL" clId="{7B2521BA-E0EB-4598-8F0C-A2FD3AF0418B}" dt="2022-07-11T21:48:57.570" v="166" actId="1076"/>
          <ac:picMkLst>
            <pc:docMk/>
            <pc:sldMk cId="3930309067" sldId="324"/>
            <ac:picMk id="4" creationId="{BE719FDF-AB30-58D6-F7AD-2212C0B8AB20}"/>
          </ac:picMkLst>
        </pc:picChg>
        <pc:picChg chg="del">
          <ac:chgData name="Annarose Peterson" userId="1d91a84d-1cd8-42fd-8dff-7c290ec9d83a" providerId="ADAL" clId="{7B2521BA-E0EB-4598-8F0C-A2FD3AF0418B}" dt="2022-07-11T21:48:44.553" v="162" actId="478"/>
          <ac:picMkLst>
            <pc:docMk/>
            <pc:sldMk cId="3930309067" sldId="324"/>
            <ac:picMk id="33" creationId="{7E5BD972-2C6E-4641-A8B5-75B6B3E40290}"/>
          </ac:picMkLst>
        </pc:picChg>
      </pc:sldChg>
      <pc:sldChg chg="addSp delSp modSp mod">
        <pc:chgData name="Annarose Peterson" userId="1d91a84d-1cd8-42fd-8dff-7c290ec9d83a" providerId="ADAL" clId="{7B2521BA-E0EB-4598-8F0C-A2FD3AF0418B}" dt="2022-07-12T16:28:22.815" v="1348" actId="20577"/>
        <pc:sldMkLst>
          <pc:docMk/>
          <pc:sldMk cId="3920896604" sldId="325"/>
        </pc:sldMkLst>
        <pc:spChg chg="mod">
          <ac:chgData name="Annarose Peterson" userId="1d91a84d-1cd8-42fd-8dff-7c290ec9d83a" providerId="ADAL" clId="{7B2521BA-E0EB-4598-8F0C-A2FD3AF0418B}" dt="2022-07-12T16:26:50.702" v="1310" actId="20577"/>
          <ac:spMkLst>
            <pc:docMk/>
            <pc:sldMk cId="3920896604" sldId="325"/>
            <ac:spMk id="11" creationId="{94F4809A-32A0-4F0A-B130-1165251BFBA5}"/>
          </ac:spMkLst>
        </pc:spChg>
        <pc:spChg chg="mod">
          <ac:chgData name="Annarose Peterson" userId="1d91a84d-1cd8-42fd-8dff-7c290ec9d83a" providerId="ADAL" clId="{7B2521BA-E0EB-4598-8F0C-A2FD3AF0418B}" dt="2022-07-12T16:27:02.901" v="1314" actId="20577"/>
          <ac:spMkLst>
            <pc:docMk/>
            <pc:sldMk cId="3920896604" sldId="325"/>
            <ac:spMk id="12" creationId="{7511FE81-111B-4865-8123-FF5D2049C3F7}"/>
          </ac:spMkLst>
        </pc:spChg>
        <pc:spChg chg="mod">
          <ac:chgData name="Annarose Peterson" userId="1d91a84d-1cd8-42fd-8dff-7c290ec9d83a" providerId="ADAL" clId="{7B2521BA-E0EB-4598-8F0C-A2FD3AF0418B}" dt="2022-07-12T16:27:21.584" v="1321" actId="20577"/>
          <ac:spMkLst>
            <pc:docMk/>
            <pc:sldMk cId="3920896604" sldId="325"/>
            <ac:spMk id="22" creationId="{FCA1BFB9-F5EE-4091-9D87-FF159091582C}"/>
          </ac:spMkLst>
        </pc:spChg>
        <pc:spChg chg="mod">
          <ac:chgData name="Annarose Peterson" userId="1d91a84d-1cd8-42fd-8dff-7c290ec9d83a" providerId="ADAL" clId="{7B2521BA-E0EB-4598-8F0C-A2FD3AF0418B}" dt="2022-07-12T16:27:36.128" v="1327" actId="14100"/>
          <ac:spMkLst>
            <pc:docMk/>
            <pc:sldMk cId="3920896604" sldId="325"/>
            <ac:spMk id="23" creationId="{63A5A14F-2D05-4E30-91F8-215BF2F959A4}"/>
          </ac:spMkLst>
        </pc:spChg>
        <pc:spChg chg="mod">
          <ac:chgData name="Annarose Peterson" userId="1d91a84d-1cd8-42fd-8dff-7c290ec9d83a" providerId="ADAL" clId="{7B2521BA-E0EB-4598-8F0C-A2FD3AF0418B}" dt="2022-07-12T16:27:13.952" v="1318" actId="20577"/>
          <ac:spMkLst>
            <pc:docMk/>
            <pc:sldMk cId="3920896604" sldId="325"/>
            <ac:spMk id="24" creationId="{5BAFD680-7F8C-43F5-9D86-37939FCC6A6C}"/>
          </ac:spMkLst>
        </pc:spChg>
        <pc:spChg chg="mod">
          <ac:chgData name="Annarose Peterson" userId="1d91a84d-1cd8-42fd-8dff-7c290ec9d83a" providerId="ADAL" clId="{7B2521BA-E0EB-4598-8F0C-A2FD3AF0418B}" dt="2022-07-12T16:28:14.858" v="1343" actId="20577"/>
          <ac:spMkLst>
            <pc:docMk/>
            <pc:sldMk cId="3920896604" sldId="325"/>
            <ac:spMk id="25" creationId="{732D0BD8-6B79-4643-A64D-C6B2FA220E68}"/>
          </ac:spMkLst>
        </pc:spChg>
        <pc:spChg chg="mod">
          <ac:chgData name="Annarose Peterson" userId="1d91a84d-1cd8-42fd-8dff-7c290ec9d83a" providerId="ADAL" clId="{7B2521BA-E0EB-4598-8F0C-A2FD3AF0418B}" dt="2022-07-12T16:27:53.569" v="1332" actId="14100"/>
          <ac:spMkLst>
            <pc:docMk/>
            <pc:sldMk cId="3920896604" sldId="325"/>
            <ac:spMk id="26" creationId="{C9C8E7F9-AC38-4686-B42D-B8FE1E71AC29}"/>
          </ac:spMkLst>
        </pc:spChg>
        <pc:spChg chg="mod">
          <ac:chgData name="Annarose Peterson" userId="1d91a84d-1cd8-42fd-8dff-7c290ec9d83a" providerId="ADAL" clId="{7B2521BA-E0EB-4598-8F0C-A2FD3AF0418B}" dt="2022-07-12T16:28:22.815" v="1348" actId="20577"/>
          <ac:spMkLst>
            <pc:docMk/>
            <pc:sldMk cId="3920896604" sldId="325"/>
            <ac:spMk id="27" creationId="{86CC6394-2802-4BF6-B79F-6349FD08904E}"/>
          </ac:spMkLst>
        </pc:spChg>
        <pc:picChg chg="add mod ord">
          <ac:chgData name="Annarose Peterson" userId="1d91a84d-1cd8-42fd-8dff-7c290ec9d83a" providerId="ADAL" clId="{7B2521BA-E0EB-4598-8F0C-A2FD3AF0418B}" dt="2022-07-12T16:26:00.367" v="1298" actId="1076"/>
          <ac:picMkLst>
            <pc:docMk/>
            <pc:sldMk cId="3920896604" sldId="325"/>
            <ac:picMk id="6" creationId="{23E42B58-95BD-5064-AAD8-7542B9BD9609}"/>
          </ac:picMkLst>
        </pc:picChg>
        <pc:picChg chg="del">
          <ac:chgData name="Annarose Peterson" userId="1d91a84d-1cd8-42fd-8dff-7c290ec9d83a" providerId="ADAL" clId="{7B2521BA-E0EB-4598-8F0C-A2FD3AF0418B}" dt="2022-07-12T16:25:45.819" v="1292" actId="478"/>
          <ac:picMkLst>
            <pc:docMk/>
            <pc:sldMk cId="3920896604" sldId="325"/>
            <ac:picMk id="18" creationId="{68BA42DF-E5ED-4A68-86C3-2AE14560212C}"/>
          </ac:picMkLst>
        </pc:picChg>
      </pc:sldChg>
      <pc:sldChg chg="addSp delSp modSp mod">
        <pc:chgData name="Annarose Peterson" userId="1d91a84d-1cd8-42fd-8dff-7c290ec9d83a" providerId="ADAL" clId="{7B2521BA-E0EB-4598-8F0C-A2FD3AF0418B}" dt="2022-07-12T17:45:34.383" v="2365" actId="14100"/>
        <pc:sldMkLst>
          <pc:docMk/>
          <pc:sldMk cId="2464103586" sldId="326"/>
        </pc:sldMkLst>
        <pc:spChg chg="del">
          <ac:chgData name="Annarose Peterson" userId="1d91a84d-1cd8-42fd-8dff-7c290ec9d83a" providerId="ADAL" clId="{7B2521BA-E0EB-4598-8F0C-A2FD3AF0418B}" dt="2022-07-12T17:18:48.393" v="2148" actId="478"/>
          <ac:spMkLst>
            <pc:docMk/>
            <pc:sldMk cId="2464103586" sldId="326"/>
            <ac:spMk id="2" creationId="{F1B66800-AC24-44B1-8B8C-21B59C99C5B6}"/>
          </ac:spMkLst>
        </pc:spChg>
        <pc:spChg chg="mod">
          <ac:chgData name="Annarose Peterson" userId="1d91a84d-1cd8-42fd-8dff-7c290ec9d83a" providerId="ADAL" clId="{7B2521BA-E0EB-4598-8F0C-A2FD3AF0418B}" dt="2022-07-12T17:18:46.757" v="2147" actId="20577"/>
          <ac:spMkLst>
            <pc:docMk/>
            <pc:sldMk cId="2464103586" sldId="326"/>
            <ac:spMk id="3" creationId="{CDB2A06A-61B1-42B8-91E2-D4A7F651C3BE}"/>
          </ac:spMkLst>
        </pc:spChg>
        <pc:spChg chg="add mod">
          <ac:chgData name="Annarose Peterson" userId="1d91a84d-1cd8-42fd-8dff-7c290ec9d83a" providerId="ADAL" clId="{7B2521BA-E0EB-4598-8F0C-A2FD3AF0418B}" dt="2022-07-12T17:22:24.744" v="2149"/>
          <ac:spMkLst>
            <pc:docMk/>
            <pc:sldMk cId="2464103586" sldId="326"/>
            <ac:spMk id="6" creationId="{D9420A03-3D0D-FA78-4CB1-EEE4609C16DA}"/>
          </ac:spMkLst>
        </pc:spChg>
        <pc:spChg chg="add del mod">
          <ac:chgData name="Annarose Peterson" userId="1d91a84d-1cd8-42fd-8dff-7c290ec9d83a" providerId="ADAL" clId="{7B2521BA-E0EB-4598-8F0C-A2FD3AF0418B}" dt="2022-07-12T17:23:14.570" v="2156" actId="478"/>
          <ac:spMkLst>
            <pc:docMk/>
            <pc:sldMk cId="2464103586" sldId="326"/>
            <ac:spMk id="8" creationId="{ACEB2761-5974-A2FD-32CC-70368996ECCA}"/>
          </ac:spMkLst>
        </pc:spChg>
        <pc:spChg chg="add del mod">
          <ac:chgData name="Annarose Peterson" userId="1d91a84d-1cd8-42fd-8dff-7c290ec9d83a" providerId="ADAL" clId="{7B2521BA-E0EB-4598-8F0C-A2FD3AF0418B}" dt="2022-07-12T17:23:53.713" v="2166" actId="478"/>
          <ac:spMkLst>
            <pc:docMk/>
            <pc:sldMk cId="2464103586" sldId="326"/>
            <ac:spMk id="10" creationId="{A1C3E623-403E-3576-57DA-849B884FA285}"/>
          </ac:spMkLst>
        </pc:spChg>
        <pc:spChg chg="add del mod">
          <ac:chgData name="Annarose Peterson" userId="1d91a84d-1cd8-42fd-8dff-7c290ec9d83a" providerId="ADAL" clId="{7B2521BA-E0EB-4598-8F0C-A2FD3AF0418B}" dt="2022-07-12T17:23:34.867" v="2157" actId="478"/>
          <ac:spMkLst>
            <pc:docMk/>
            <pc:sldMk cId="2464103586" sldId="326"/>
            <ac:spMk id="12" creationId="{EC7D5444-3935-B789-4185-28C5686DE28D}"/>
          </ac:spMkLst>
        </pc:spChg>
        <pc:spChg chg="add del mod">
          <ac:chgData name="Annarose Peterson" userId="1d91a84d-1cd8-42fd-8dff-7c290ec9d83a" providerId="ADAL" clId="{7B2521BA-E0EB-4598-8F0C-A2FD3AF0418B}" dt="2022-07-12T17:23:36.889" v="2159" actId="478"/>
          <ac:spMkLst>
            <pc:docMk/>
            <pc:sldMk cId="2464103586" sldId="326"/>
            <ac:spMk id="14" creationId="{473F8DC7-FDB6-BC9B-4798-51F8C4D01B84}"/>
          </ac:spMkLst>
        </pc:spChg>
        <pc:spChg chg="add mod">
          <ac:chgData name="Annarose Peterson" userId="1d91a84d-1cd8-42fd-8dff-7c290ec9d83a" providerId="ADAL" clId="{7B2521BA-E0EB-4598-8F0C-A2FD3AF0418B}" dt="2022-07-12T17:24:12.375" v="2173" actId="14100"/>
          <ac:spMkLst>
            <pc:docMk/>
            <pc:sldMk cId="2464103586" sldId="326"/>
            <ac:spMk id="18" creationId="{6C98FD9D-7DF8-779B-BACF-5140847FC405}"/>
          </ac:spMkLst>
        </pc:spChg>
        <pc:spChg chg="add mod">
          <ac:chgData name="Annarose Peterson" userId="1d91a84d-1cd8-42fd-8dff-7c290ec9d83a" providerId="ADAL" clId="{7B2521BA-E0EB-4598-8F0C-A2FD3AF0418B}" dt="2022-07-12T17:24:17.429" v="2174" actId="1076"/>
          <ac:spMkLst>
            <pc:docMk/>
            <pc:sldMk cId="2464103586" sldId="326"/>
            <ac:spMk id="19" creationId="{7328EF87-72AE-7345-3E39-4D89ECC4794D}"/>
          </ac:spMkLst>
        </pc:spChg>
        <pc:spChg chg="add mod">
          <ac:chgData name="Annarose Peterson" userId="1d91a84d-1cd8-42fd-8dff-7c290ec9d83a" providerId="ADAL" clId="{7B2521BA-E0EB-4598-8F0C-A2FD3AF0418B}" dt="2022-07-12T17:45:34.383" v="2365" actId="14100"/>
          <ac:spMkLst>
            <pc:docMk/>
            <pc:sldMk cId="2464103586" sldId="326"/>
            <ac:spMk id="20" creationId="{A579D1F3-DBFE-4BB6-F691-5D0A0E1961D2}"/>
          </ac:spMkLst>
        </pc:spChg>
        <pc:picChg chg="add del mod">
          <ac:chgData name="Annarose Peterson" userId="1d91a84d-1cd8-42fd-8dff-7c290ec9d83a" providerId="ADAL" clId="{7B2521BA-E0EB-4598-8F0C-A2FD3AF0418B}" dt="2022-07-12T17:22:26.926" v="2150" actId="478"/>
          <ac:picMkLst>
            <pc:docMk/>
            <pc:sldMk cId="2464103586" sldId="326"/>
            <ac:picMk id="4" creationId="{EE9D2080-EF9F-72C8-1035-319B06812187}"/>
          </ac:picMkLst>
        </pc:picChg>
        <pc:picChg chg="add mod ord">
          <ac:chgData name="Annarose Peterson" userId="1d91a84d-1cd8-42fd-8dff-7c290ec9d83a" providerId="ADAL" clId="{7B2521BA-E0EB-4598-8F0C-A2FD3AF0418B}" dt="2022-07-12T17:23:44.451" v="2163" actId="1076"/>
          <ac:picMkLst>
            <pc:docMk/>
            <pc:sldMk cId="2464103586" sldId="326"/>
            <ac:picMk id="16" creationId="{5070B75A-CFA1-F8CC-7AF3-B7C078EA28A9}"/>
          </ac:picMkLst>
        </pc:picChg>
        <pc:cxnChg chg="add mod">
          <ac:chgData name="Annarose Peterson" userId="1d91a84d-1cd8-42fd-8dff-7c290ec9d83a" providerId="ADAL" clId="{7B2521BA-E0EB-4598-8F0C-A2FD3AF0418B}" dt="2022-07-12T17:23:09.957" v="2155" actId="14100"/>
          <ac:cxnSpMkLst>
            <pc:docMk/>
            <pc:sldMk cId="2464103586" sldId="326"/>
            <ac:cxnSpMk id="5" creationId="{C0C255A1-486D-9329-D514-B3831F1E20E7}"/>
          </ac:cxnSpMkLst>
        </pc:cxnChg>
        <pc:cxnChg chg="add del mod">
          <ac:chgData name="Annarose Peterson" userId="1d91a84d-1cd8-42fd-8dff-7c290ec9d83a" providerId="ADAL" clId="{7B2521BA-E0EB-4598-8F0C-A2FD3AF0418B}" dt="2022-07-12T17:23:55.966" v="2168" actId="478"/>
          <ac:cxnSpMkLst>
            <pc:docMk/>
            <pc:sldMk cId="2464103586" sldId="326"/>
            <ac:cxnSpMk id="7" creationId="{35284A4C-E7D9-62AC-A8F6-935C691B465B}"/>
          </ac:cxnSpMkLst>
        </pc:cxnChg>
        <pc:cxnChg chg="add del mod">
          <ac:chgData name="Annarose Peterson" userId="1d91a84d-1cd8-42fd-8dff-7c290ec9d83a" providerId="ADAL" clId="{7B2521BA-E0EB-4598-8F0C-A2FD3AF0418B}" dt="2022-07-12T17:23:54.603" v="2167" actId="478"/>
          <ac:cxnSpMkLst>
            <pc:docMk/>
            <pc:sldMk cId="2464103586" sldId="326"/>
            <ac:cxnSpMk id="9" creationId="{C2F6FF4F-155E-2064-1B1E-21EE7259EA48}"/>
          </ac:cxnSpMkLst>
        </pc:cxnChg>
        <pc:cxnChg chg="add del mod">
          <ac:chgData name="Annarose Peterson" userId="1d91a84d-1cd8-42fd-8dff-7c290ec9d83a" providerId="ADAL" clId="{7B2521BA-E0EB-4598-8F0C-A2FD3AF0418B}" dt="2022-07-12T17:23:36.202" v="2158" actId="478"/>
          <ac:cxnSpMkLst>
            <pc:docMk/>
            <pc:sldMk cId="2464103586" sldId="326"/>
            <ac:cxnSpMk id="11" creationId="{92918103-BE18-6C42-A92E-CF34BC8A9D94}"/>
          </ac:cxnSpMkLst>
        </pc:cxnChg>
        <pc:cxnChg chg="add del mod">
          <ac:chgData name="Annarose Peterson" userId="1d91a84d-1cd8-42fd-8dff-7c290ec9d83a" providerId="ADAL" clId="{7B2521BA-E0EB-4598-8F0C-A2FD3AF0418B}" dt="2022-07-12T17:23:37.701" v="2160" actId="478"/>
          <ac:cxnSpMkLst>
            <pc:docMk/>
            <pc:sldMk cId="2464103586" sldId="326"/>
            <ac:cxnSpMk id="13" creationId="{68A170B4-540A-31BE-3493-A7F7E77D5214}"/>
          </ac:cxnSpMkLst>
        </pc:cxnChg>
      </pc:sldChg>
      <pc:sldChg chg="addSp delSp modSp mod">
        <pc:chgData name="Annarose Peterson" userId="1d91a84d-1cd8-42fd-8dff-7c290ec9d83a" providerId="ADAL" clId="{7B2521BA-E0EB-4598-8F0C-A2FD3AF0418B}" dt="2022-07-12T16:39:42.360" v="1357" actId="1076"/>
        <pc:sldMkLst>
          <pc:docMk/>
          <pc:sldMk cId="2961278202" sldId="327"/>
        </pc:sldMkLst>
        <pc:spChg chg="mod">
          <ac:chgData name="Annarose Peterson" userId="1d91a84d-1cd8-42fd-8dff-7c290ec9d83a" providerId="ADAL" clId="{7B2521BA-E0EB-4598-8F0C-A2FD3AF0418B}" dt="2022-07-12T16:38:37.145" v="1349"/>
          <ac:spMkLst>
            <pc:docMk/>
            <pc:sldMk cId="2961278202" sldId="327"/>
            <ac:spMk id="15" creationId="{E06CDA7A-6E63-44E8-A778-B7783433B681}"/>
          </ac:spMkLst>
        </pc:spChg>
        <pc:spChg chg="mod">
          <ac:chgData name="Annarose Peterson" userId="1d91a84d-1cd8-42fd-8dff-7c290ec9d83a" providerId="ADAL" clId="{7B2521BA-E0EB-4598-8F0C-A2FD3AF0418B}" dt="2022-07-12T16:38:47.652" v="1350"/>
          <ac:spMkLst>
            <pc:docMk/>
            <pc:sldMk cId="2961278202" sldId="327"/>
            <ac:spMk id="31" creationId="{F4D7062C-CF10-4E9A-892B-129DE8A9EAE5}"/>
          </ac:spMkLst>
        </pc:spChg>
        <pc:picChg chg="add mod">
          <ac:chgData name="Annarose Peterson" userId="1d91a84d-1cd8-42fd-8dff-7c290ec9d83a" providerId="ADAL" clId="{7B2521BA-E0EB-4598-8F0C-A2FD3AF0418B}" dt="2022-07-12T16:39:42.360" v="1357" actId="1076"/>
          <ac:picMkLst>
            <pc:docMk/>
            <pc:sldMk cId="2961278202" sldId="327"/>
            <ac:picMk id="5" creationId="{83894566-9A2D-8323-11E7-FF491326FA56}"/>
          </ac:picMkLst>
        </pc:picChg>
        <pc:picChg chg="del">
          <ac:chgData name="Annarose Peterson" userId="1d91a84d-1cd8-42fd-8dff-7c290ec9d83a" providerId="ADAL" clId="{7B2521BA-E0EB-4598-8F0C-A2FD3AF0418B}" dt="2022-07-12T16:39:34.584" v="1351" actId="478"/>
          <ac:picMkLst>
            <pc:docMk/>
            <pc:sldMk cId="2961278202" sldId="327"/>
            <ac:picMk id="17" creationId="{0B107DF5-6456-44D4-A98E-7119DA0214E1}"/>
          </ac:picMkLst>
        </pc:picChg>
      </pc:sldChg>
      <pc:sldChg chg="addSp delSp modSp mod">
        <pc:chgData name="Annarose Peterson" userId="1d91a84d-1cd8-42fd-8dff-7c290ec9d83a" providerId="ADAL" clId="{7B2521BA-E0EB-4598-8F0C-A2FD3AF0418B}" dt="2022-07-12T17:52:20.075" v="2481" actId="1076"/>
        <pc:sldMkLst>
          <pc:docMk/>
          <pc:sldMk cId="402318944" sldId="328"/>
        </pc:sldMkLst>
        <pc:spChg chg="mod">
          <ac:chgData name="Annarose Peterson" userId="1d91a84d-1cd8-42fd-8dff-7c290ec9d83a" providerId="ADAL" clId="{7B2521BA-E0EB-4598-8F0C-A2FD3AF0418B}" dt="2022-07-12T17:46:06.443" v="2392" actId="20577"/>
          <ac:spMkLst>
            <pc:docMk/>
            <pc:sldMk cId="402318944" sldId="328"/>
            <ac:spMk id="3" creationId="{CDB2A06A-61B1-42B8-91E2-D4A7F651C3BE}"/>
          </ac:spMkLst>
        </pc:spChg>
        <pc:spChg chg="mod">
          <ac:chgData name="Annarose Peterson" userId="1d91a84d-1cd8-42fd-8dff-7c290ec9d83a" providerId="ADAL" clId="{7B2521BA-E0EB-4598-8F0C-A2FD3AF0418B}" dt="2022-07-12T17:52:11.581" v="2479" actId="20577"/>
          <ac:spMkLst>
            <pc:docMk/>
            <pc:sldMk cId="402318944" sldId="328"/>
            <ac:spMk id="8" creationId="{C3742C98-7450-4AE9-91D3-08FE4645B31B}"/>
          </ac:spMkLst>
        </pc:spChg>
        <pc:spChg chg="mod">
          <ac:chgData name="Annarose Peterson" userId="1d91a84d-1cd8-42fd-8dff-7c290ec9d83a" providerId="ADAL" clId="{7B2521BA-E0EB-4598-8F0C-A2FD3AF0418B}" dt="2022-07-12T17:52:18.032" v="2480" actId="1076"/>
          <ac:spMkLst>
            <pc:docMk/>
            <pc:sldMk cId="402318944" sldId="328"/>
            <ac:spMk id="10" creationId="{ED7C8AC0-4772-4DA9-80D6-CD8E500C3595}"/>
          </ac:spMkLst>
        </pc:spChg>
        <pc:picChg chg="add mod ord">
          <ac:chgData name="Annarose Peterson" userId="1d91a84d-1cd8-42fd-8dff-7c290ec9d83a" providerId="ADAL" clId="{7B2521BA-E0EB-4598-8F0C-A2FD3AF0418B}" dt="2022-07-12T17:52:20.075" v="2481" actId="1076"/>
          <ac:picMkLst>
            <pc:docMk/>
            <pc:sldMk cId="402318944" sldId="328"/>
            <ac:picMk id="5" creationId="{4C490DF2-9355-F922-570D-DF3A353B5067}"/>
          </ac:picMkLst>
        </pc:picChg>
        <pc:picChg chg="del">
          <ac:chgData name="Annarose Peterson" userId="1d91a84d-1cd8-42fd-8dff-7c290ec9d83a" providerId="ADAL" clId="{7B2521BA-E0EB-4598-8F0C-A2FD3AF0418B}" dt="2022-07-12T17:48:43.396" v="2393" actId="478"/>
          <ac:picMkLst>
            <pc:docMk/>
            <pc:sldMk cId="402318944" sldId="328"/>
            <ac:picMk id="6" creationId="{DB181506-4F54-4D93-AB50-606135165D77}"/>
          </ac:picMkLst>
        </pc:picChg>
      </pc:sldChg>
      <pc:sldChg chg="addSp delSp modSp mod">
        <pc:chgData name="Annarose Peterson" userId="1d91a84d-1cd8-42fd-8dff-7c290ec9d83a" providerId="ADAL" clId="{7B2521BA-E0EB-4598-8F0C-A2FD3AF0418B}" dt="2022-07-12T18:24:14.960" v="2511"/>
        <pc:sldMkLst>
          <pc:docMk/>
          <pc:sldMk cId="2324533459" sldId="329"/>
        </pc:sldMkLst>
        <pc:spChg chg="mod">
          <ac:chgData name="Annarose Peterson" userId="1d91a84d-1cd8-42fd-8dff-7c290ec9d83a" providerId="ADAL" clId="{7B2521BA-E0EB-4598-8F0C-A2FD3AF0418B}" dt="2022-07-12T18:24:14.960" v="2511"/>
          <ac:spMkLst>
            <pc:docMk/>
            <pc:sldMk cId="2324533459" sldId="329"/>
            <ac:spMk id="3" creationId="{CDB2A06A-61B1-42B8-91E2-D4A7F651C3BE}"/>
          </ac:spMkLst>
        </pc:spChg>
        <pc:spChg chg="mod">
          <ac:chgData name="Annarose Peterson" userId="1d91a84d-1cd8-42fd-8dff-7c290ec9d83a" providerId="ADAL" clId="{7B2521BA-E0EB-4598-8F0C-A2FD3AF0418B}" dt="2022-07-12T17:54:37.303" v="2501" actId="1076"/>
          <ac:spMkLst>
            <pc:docMk/>
            <pc:sldMk cId="2324533459" sldId="329"/>
            <ac:spMk id="11" creationId="{94F4809A-32A0-4F0A-B130-1165251BFBA5}"/>
          </ac:spMkLst>
        </pc:spChg>
        <pc:spChg chg="mod">
          <ac:chgData name="Annarose Peterson" userId="1d91a84d-1cd8-42fd-8dff-7c290ec9d83a" providerId="ADAL" clId="{7B2521BA-E0EB-4598-8F0C-A2FD3AF0418B}" dt="2022-07-12T17:54:44.650" v="2504" actId="14100"/>
          <ac:spMkLst>
            <pc:docMk/>
            <pc:sldMk cId="2324533459" sldId="329"/>
            <ac:spMk id="12" creationId="{7511FE81-111B-4865-8123-FF5D2049C3F7}"/>
          </ac:spMkLst>
        </pc:spChg>
        <pc:spChg chg="mod">
          <ac:chgData name="Annarose Peterson" userId="1d91a84d-1cd8-42fd-8dff-7c290ec9d83a" providerId="ADAL" clId="{7B2521BA-E0EB-4598-8F0C-A2FD3AF0418B}" dt="2022-07-12T17:54:09.581" v="2491"/>
          <ac:spMkLst>
            <pc:docMk/>
            <pc:sldMk cId="2324533459" sldId="329"/>
            <ac:spMk id="17" creationId="{C4693B2D-B73C-4931-BC7C-DDBE41B8B4AF}"/>
          </ac:spMkLst>
        </pc:spChg>
        <pc:spChg chg="del">
          <ac:chgData name="Annarose Peterson" userId="1d91a84d-1cd8-42fd-8dff-7c290ec9d83a" providerId="ADAL" clId="{7B2521BA-E0EB-4598-8F0C-A2FD3AF0418B}" dt="2022-07-12T17:53:47.290" v="2488" actId="478"/>
          <ac:spMkLst>
            <pc:docMk/>
            <pc:sldMk cId="2324533459" sldId="329"/>
            <ac:spMk id="19" creationId="{D8F83026-7D62-41C8-8740-F513380371AC}"/>
          </ac:spMkLst>
        </pc:spChg>
        <pc:spChg chg="mod">
          <ac:chgData name="Annarose Peterson" userId="1d91a84d-1cd8-42fd-8dff-7c290ec9d83a" providerId="ADAL" clId="{7B2521BA-E0EB-4598-8F0C-A2FD3AF0418B}" dt="2022-07-12T17:54:49.017" v="2510" actId="20577"/>
          <ac:spMkLst>
            <pc:docMk/>
            <pc:sldMk cId="2324533459" sldId="329"/>
            <ac:spMk id="20" creationId="{3D1576AB-4B34-4F60-847F-8A3EBCAD4ED9}"/>
          </ac:spMkLst>
        </pc:spChg>
        <pc:picChg chg="add mod ord">
          <ac:chgData name="Annarose Peterson" userId="1d91a84d-1cd8-42fd-8dff-7c290ec9d83a" providerId="ADAL" clId="{7B2521BA-E0EB-4598-8F0C-A2FD3AF0418B}" dt="2022-07-12T17:54:35.301" v="2500" actId="1076"/>
          <ac:picMkLst>
            <pc:docMk/>
            <pc:sldMk cId="2324533459" sldId="329"/>
            <ac:picMk id="6" creationId="{23ABF34C-ABA3-7066-E48D-DF1D70765EF3}"/>
          </ac:picMkLst>
        </pc:picChg>
        <pc:picChg chg="del">
          <ac:chgData name="Annarose Peterson" userId="1d91a84d-1cd8-42fd-8dff-7c290ec9d83a" providerId="ADAL" clId="{7B2521BA-E0EB-4598-8F0C-A2FD3AF0418B}" dt="2022-07-12T17:53:38.114" v="2484" actId="478"/>
          <ac:picMkLst>
            <pc:docMk/>
            <pc:sldMk cId="2324533459" sldId="329"/>
            <ac:picMk id="29" creationId="{581888C8-BF8E-4B50-81BE-F6E6D1C33695}"/>
          </ac:picMkLst>
        </pc:picChg>
      </pc:sldChg>
      <pc:sldChg chg="addSp delSp modSp mod">
        <pc:chgData name="Annarose Peterson" userId="1d91a84d-1cd8-42fd-8dff-7c290ec9d83a" providerId="ADAL" clId="{7B2521BA-E0EB-4598-8F0C-A2FD3AF0418B}" dt="2022-07-12T18:25:07.976" v="2519"/>
        <pc:sldMkLst>
          <pc:docMk/>
          <pc:sldMk cId="1885986192" sldId="330"/>
        </pc:sldMkLst>
        <pc:spChg chg="mod">
          <ac:chgData name="Annarose Peterson" userId="1d91a84d-1cd8-42fd-8dff-7c290ec9d83a" providerId="ADAL" clId="{7B2521BA-E0EB-4598-8F0C-A2FD3AF0418B}" dt="2022-07-12T18:24:19.099" v="2513" actId="27636"/>
          <ac:spMkLst>
            <pc:docMk/>
            <pc:sldMk cId="1885986192" sldId="330"/>
            <ac:spMk id="3" creationId="{CDB2A06A-61B1-42B8-91E2-D4A7F651C3BE}"/>
          </ac:spMkLst>
        </pc:spChg>
        <pc:spChg chg="mod">
          <ac:chgData name="Annarose Peterson" userId="1d91a84d-1cd8-42fd-8dff-7c290ec9d83a" providerId="ADAL" clId="{7B2521BA-E0EB-4598-8F0C-A2FD3AF0418B}" dt="2022-07-12T18:25:07.976" v="2519"/>
          <ac:spMkLst>
            <pc:docMk/>
            <pc:sldMk cId="1885986192" sldId="330"/>
            <ac:spMk id="15" creationId="{E06CDA7A-6E63-44E8-A778-B7783433B681}"/>
          </ac:spMkLst>
        </pc:spChg>
        <pc:spChg chg="mod">
          <ac:chgData name="Annarose Peterson" userId="1d91a84d-1cd8-42fd-8dff-7c290ec9d83a" providerId="ADAL" clId="{7B2521BA-E0EB-4598-8F0C-A2FD3AF0418B}" dt="2022-07-12T18:24:57.064" v="2518"/>
          <ac:spMkLst>
            <pc:docMk/>
            <pc:sldMk cId="1885986192" sldId="330"/>
            <ac:spMk id="31" creationId="{F4D7062C-CF10-4E9A-892B-129DE8A9EAE5}"/>
          </ac:spMkLst>
        </pc:spChg>
        <pc:picChg chg="del">
          <ac:chgData name="Annarose Peterson" userId="1d91a84d-1cd8-42fd-8dff-7c290ec9d83a" providerId="ADAL" clId="{7B2521BA-E0EB-4598-8F0C-A2FD3AF0418B}" dt="2022-07-12T18:24:24.712" v="2514" actId="478"/>
          <ac:picMkLst>
            <pc:docMk/>
            <pc:sldMk cId="1885986192" sldId="330"/>
            <ac:picMk id="16" creationId="{A3762D38-1B9F-421F-9749-044C42B66ECF}"/>
          </ac:picMkLst>
        </pc:picChg>
        <pc:picChg chg="add mod">
          <ac:chgData name="Annarose Peterson" userId="1d91a84d-1cd8-42fd-8dff-7c290ec9d83a" providerId="ADAL" clId="{7B2521BA-E0EB-4598-8F0C-A2FD3AF0418B}" dt="2022-07-12T18:24:28.258" v="2517" actId="1076"/>
          <ac:picMkLst>
            <pc:docMk/>
            <pc:sldMk cId="1885986192" sldId="330"/>
            <ac:picMk id="17" creationId="{CE898222-126D-A8D6-ADE3-DAA8AA0F5435}"/>
          </ac:picMkLst>
        </pc:picChg>
      </pc:sldChg>
      <pc:sldChg chg="addSp delSp modSp mod">
        <pc:chgData name="Annarose Peterson" userId="1d91a84d-1cd8-42fd-8dff-7c290ec9d83a" providerId="ADAL" clId="{7B2521BA-E0EB-4598-8F0C-A2FD3AF0418B}" dt="2022-07-12T18:27:35.039" v="2686" actId="1076"/>
        <pc:sldMkLst>
          <pc:docMk/>
          <pc:sldMk cId="119326863" sldId="331"/>
        </pc:sldMkLst>
        <pc:spChg chg="mod">
          <ac:chgData name="Annarose Peterson" userId="1d91a84d-1cd8-42fd-8dff-7c290ec9d83a" providerId="ADAL" clId="{7B2521BA-E0EB-4598-8F0C-A2FD3AF0418B}" dt="2022-07-12T18:25:57.601" v="2547" actId="20577"/>
          <ac:spMkLst>
            <pc:docMk/>
            <pc:sldMk cId="119326863" sldId="331"/>
            <ac:spMk id="3" creationId="{CDB2A06A-61B1-42B8-91E2-D4A7F651C3BE}"/>
          </ac:spMkLst>
        </pc:spChg>
        <pc:spChg chg="mod">
          <ac:chgData name="Annarose Peterson" userId="1d91a84d-1cd8-42fd-8dff-7c290ec9d83a" providerId="ADAL" clId="{7B2521BA-E0EB-4598-8F0C-A2FD3AF0418B}" dt="2022-07-12T18:27:35.039" v="2686" actId="1076"/>
          <ac:spMkLst>
            <pc:docMk/>
            <pc:sldMk cId="119326863" sldId="331"/>
            <ac:spMk id="7" creationId="{12AF95CC-7A4C-4902-9C0F-B23131C99F27}"/>
          </ac:spMkLst>
        </pc:spChg>
        <pc:spChg chg="mod">
          <ac:chgData name="Annarose Peterson" userId="1d91a84d-1cd8-42fd-8dff-7c290ec9d83a" providerId="ADAL" clId="{7B2521BA-E0EB-4598-8F0C-A2FD3AF0418B}" dt="2022-07-12T18:27:30.559" v="2684" actId="14100"/>
          <ac:spMkLst>
            <pc:docMk/>
            <pc:sldMk cId="119326863" sldId="331"/>
            <ac:spMk id="8" creationId="{C3742C98-7450-4AE9-91D3-08FE4645B31B}"/>
          </ac:spMkLst>
        </pc:spChg>
        <pc:spChg chg="mod">
          <ac:chgData name="Annarose Peterson" userId="1d91a84d-1cd8-42fd-8dff-7c290ec9d83a" providerId="ADAL" clId="{7B2521BA-E0EB-4598-8F0C-A2FD3AF0418B}" dt="2022-07-12T18:27:23.294" v="2681" actId="14100"/>
          <ac:spMkLst>
            <pc:docMk/>
            <pc:sldMk cId="119326863" sldId="331"/>
            <ac:spMk id="9" creationId="{2FE05C61-6372-4060-B3AB-6D2008F82877}"/>
          </ac:spMkLst>
        </pc:spChg>
        <pc:spChg chg="mod">
          <ac:chgData name="Annarose Peterson" userId="1d91a84d-1cd8-42fd-8dff-7c290ec9d83a" providerId="ADAL" clId="{7B2521BA-E0EB-4598-8F0C-A2FD3AF0418B}" dt="2022-07-12T18:27:19.076" v="2679" actId="14100"/>
          <ac:spMkLst>
            <pc:docMk/>
            <pc:sldMk cId="119326863" sldId="331"/>
            <ac:spMk id="10" creationId="{ED7C8AC0-4772-4DA9-80D6-CD8E500C3595}"/>
          </ac:spMkLst>
        </pc:spChg>
        <pc:picChg chg="del">
          <ac:chgData name="Annarose Peterson" userId="1d91a84d-1cd8-42fd-8dff-7c290ec9d83a" providerId="ADAL" clId="{7B2521BA-E0EB-4598-8F0C-A2FD3AF0418B}" dt="2022-07-12T18:26:10.856" v="2548" actId="478"/>
          <ac:picMkLst>
            <pc:docMk/>
            <pc:sldMk cId="119326863" sldId="331"/>
            <ac:picMk id="5" creationId="{71DE35D0-6E80-4C8D-947F-DF54B73FC063}"/>
          </ac:picMkLst>
        </pc:picChg>
        <pc:picChg chg="add mod ord">
          <ac:chgData name="Annarose Peterson" userId="1d91a84d-1cd8-42fd-8dff-7c290ec9d83a" providerId="ADAL" clId="{7B2521BA-E0EB-4598-8F0C-A2FD3AF0418B}" dt="2022-07-12T18:27:13.445" v="2677" actId="1076"/>
          <ac:picMkLst>
            <pc:docMk/>
            <pc:sldMk cId="119326863" sldId="331"/>
            <ac:picMk id="6" creationId="{771759C5-EC4D-4AF5-05F6-BD3E027D8AC0}"/>
          </ac:picMkLst>
        </pc:picChg>
      </pc:sldChg>
      <pc:sldChg chg="del">
        <pc:chgData name="Annarose Peterson" userId="1d91a84d-1cd8-42fd-8dff-7c290ec9d83a" providerId="ADAL" clId="{7B2521BA-E0EB-4598-8F0C-A2FD3AF0418B}" dt="2022-07-12T18:32:38.859" v="2751" actId="47"/>
        <pc:sldMkLst>
          <pc:docMk/>
          <pc:sldMk cId="2441357606" sldId="332"/>
        </pc:sldMkLst>
      </pc:sldChg>
      <pc:sldChg chg="del">
        <pc:chgData name="Annarose Peterson" userId="1d91a84d-1cd8-42fd-8dff-7c290ec9d83a" providerId="ADAL" clId="{7B2521BA-E0EB-4598-8F0C-A2FD3AF0418B}" dt="2022-07-12T18:32:38.859" v="2751" actId="47"/>
        <pc:sldMkLst>
          <pc:docMk/>
          <pc:sldMk cId="2762121392" sldId="333"/>
        </pc:sldMkLst>
      </pc:sldChg>
      <pc:sldChg chg="del">
        <pc:chgData name="Annarose Peterson" userId="1d91a84d-1cd8-42fd-8dff-7c290ec9d83a" providerId="ADAL" clId="{7B2521BA-E0EB-4598-8F0C-A2FD3AF0418B}" dt="2022-07-12T18:32:28.710" v="2750" actId="47"/>
        <pc:sldMkLst>
          <pc:docMk/>
          <pc:sldMk cId="264521071" sldId="334"/>
        </pc:sldMkLst>
      </pc:sldChg>
      <pc:sldChg chg="del">
        <pc:chgData name="Annarose Peterson" userId="1d91a84d-1cd8-42fd-8dff-7c290ec9d83a" providerId="ADAL" clId="{7B2521BA-E0EB-4598-8F0C-A2FD3AF0418B}" dt="2022-07-12T18:32:28.710" v="2750" actId="47"/>
        <pc:sldMkLst>
          <pc:docMk/>
          <pc:sldMk cId="1527231132" sldId="335"/>
        </pc:sldMkLst>
      </pc:sldChg>
      <pc:sldChg chg="del">
        <pc:chgData name="Annarose Peterson" userId="1d91a84d-1cd8-42fd-8dff-7c290ec9d83a" providerId="ADAL" clId="{7B2521BA-E0EB-4598-8F0C-A2FD3AF0418B}" dt="2022-07-12T18:32:28.710" v="2750" actId="47"/>
        <pc:sldMkLst>
          <pc:docMk/>
          <pc:sldMk cId="3727953862" sldId="336"/>
        </pc:sldMkLst>
      </pc:sldChg>
      <pc:sldChg chg="modSp mod">
        <pc:chgData name="Annarose Peterson" userId="1d91a84d-1cd8-42fd-8dff-7c290ec9d83a" providerId="ADAL" clId="{7B2521BA-E0EB-4598-8F0C-A2FD3AF0418B}" dt="2022-07-12T18:33:10.977" v="2767" actId="20577"/>
        <pc:sldMkLst>
          <pc:docMk/>
          <pc:sldMk cId="1107971069" sldId="338"/>
        </pc:sldMkLst>
        <pc:spChg chg="mod">
          <ac:chgData name="Annarose Peterson" userId="1d91a84d-1cd8-42fd-8dff-7c290ec9d83a" providerId="ADAL" clId="{7B2521BA-E0EB-4598-8F0C-A2FD3AF0418B}" dt="2022-07-12T18:33:10.977" v="2767" actId="20577"/>
          <ac:spMkLst>
            <pc:docMk/>
            <pc:sldMk cId="1107971069" sldId="338"/>
            <ac:spMk id="3" creationId="{CDB2A06A-61B1-42B8-91E2-D4A7F651C3BE}"/>
          </ac:spMkLst>
        </pc:spChg>
      </pc:sldChg>
      <pc:sldChg chg="modSp mod">
        <pc:chgData name="Annarose Peterson" userId="1d91a84d-1cd8-42fd-8dff-7c290ec9d83a" providerId="ADAL" clId="{7B2521BA-E0EB-4598-8F0C-A2FD3AF0418B}" dt="2022-07-12T18:33:16.379" v="2779" actId="20577"/>
        <pc:sldMkLst>
          <pc:docMk/>
          <pc:sldMk cId="894627142" sldId="339"/>
        </pc:sldMkLst>
        <pc:spChg chg="mod">
          <ac:chgData name="Annarose Peterson" userId="1d91a84d-1cd8-42fd-8dff-7c290ec9d83a" providerId="ADAL" clId="{7B2521BA-E0EB-4598-8F0C-A2FD3AF0418B}" dt="2022-07-12T18:33:16.379" v="2779" actId="20577"/>
          <ac:spMkLst>
            <pc:docMk/>
            <pc:sldMk cId="894627142" sldId="339"/>
            <ac:spMk id="3" creationId="{CDB2A06A-61B1-42B8-91E2-D4A7F651C3BE}"/>
          </ac:spMkLst>
        </pc:spChg>
      </pc:sldChg>
      <pc:sldChg chg="addSp delSp modSp add mod">
        <pc:chgData name="Annarose Peterson" userId="1d91a84d-1cd8-42fd-8dff-7c290ec9d83a" providerId="ADAL" clId="{7B2521BA-E0EB-4598-8F0C-A2FD3AF0418B}" dt="2022-07-11T22:19:45.639" v="471" actId="1076"/>
        <pc:sldMkLst>
          <pc:docMk/>
          <pc:sldMk cId="1020359837" sldId="340"/>
        </pc:sldMkLst>
        <pc:spChg chg="add del mod">
          <ac:chgData name="Annarose Peterson" userId="1d91a84d-1cd8-42fd-8dff-7c290ec9d83a" providerId="ADAL" clId="{7B2521BA-E0EB-4598-8F0C-A2FD3AF0418B}" dt="2022-07-11T22:19:41.832" v="470" actId="1076"/>
          <ac:spMkLst>
            <pc:docMk/>
            <pc:sldMk cId="1020359837" sldId="340"/>
            <ac:spMk id="2" creationId="{7F270177-1C81-436A-920C-72D7DE7AECA3}"/>
          </ac:spMkLst>
        </pc:spChg>
        <pc:spChg chg="mod">
          <ac:chgData name="Annarose Peterson" userId="1d91a84d-1cd8-42fd-8dff-7c290ec9d83a" providerId="ADAL" clId="{7B2521BA-E0EB-4598-8F0C-A2FD3AF0418B}" dt="2022-07-11T22:17:23.734" v="311" actId="20577"/>
          <ac:spMkLst>
            <pc:docMk/>
            <pc:sldMk cId="1020359837" sldId="340"/>
            <ac:spMk id="3" creationId="{CDB2A06A-61B1-42B8-91E2-D4A7F651C3BE}"/>
          </ac:spMkLst>
        </pc:spChg>
        <pc:spChg chg="mod">
          <ac:chgData name="Annarose Peterson" userId="1d91a84d-1cd8-42fd-8dff-7c290ec9d83a" providerId="ADAL" clId="{7B2521BA-E0EB-4598-8F0C-A2FD3AF0418B}" dt="2022-07-11T22:19:45.639" v="471" actId="1076"/>
          <ac:spMkLst>
            <pc:docMk/>
            <pc:sldMk cId="1020359837" sldId="340"/>
            <ac:spMk id="11" creationId="{94F4809A-32A0-4F0A-B130-1165251BFBA5}"/>
          </ac:spMkLst>
        </pc:spChg>
        <pc:spChg chg="mod">
          <ac:chgData name="Annarose Peterson" userId="1d91a84d-1cd8-42fd-8dff-7c290ec9d83a" providerId="ADAL" clId="{7B2521BA-E0EB-4598-8F0C-A2FD3AF0418B}" dt="2022-07-11T22:19:45.639" v="471" actId="1076"/>
          <ac:spMkLst>
            <pc:docMk/>
            <pc:sldMk cId="1020359837" sldId="340"/>
            <ac:spMk id="13" creationId="{F7B82A00-3E5C-4F53-BE6E-77B0B574F2E9}"/>
          </ac:spMkLst>
        </pc:spChg>
        <pc:spChg chg="del">
          <ac:chgData name="Annarose Peterson" userId="1d91a84d-1cd8-42fd-8dff-7c290ec9d83a" providerId="ADAL" clId="{7B2521BA-E0EB-4598-8F0C-A2FD3AF0418B}" dt="2022-07-11T22:19:01.506" v="396" actId="478"/>
          <ac:spMkLst>
            <pc:docMk/>
            <pc:sldMk cId="1020359837" sldId="340"/>
            <ac:spMk id="14" creationId="{6E2DA0D7-3713-43A0-831F-154CCD8DB76C}"/>
          </ac:spMkLst>
        </pc:spChg>
        <pc:spChg chg="del">
          <ac:chgData name="Annarose Peterson" userId="1d91a84d-1cd8-42fd-8dff-7c290ec9d83a" providerId="ADAL" clId="{7B2521BA-E0EB-4598-8F0C-A2FD3AF0418B}" dt="2022-07-11T22:17:49.744" v="317" actId="478"/>
          <ac:spMkLst>
            <pc:docMk/>
            <pc:sldMk cId="1020359837" sldId="340"/>
            <ac:spMk id="16" creationId="{73C06740-A138-4A57-9523-8ECDDB4F2A62}"/>
          </ac:spMkLst>
        </pc:spChg>
        <pc:spChg chg="del">
          <ac:chgData name="Annarose Peterson" userId="1d91a84d-1cd8-42fd-8dff-7c290ec9d83a" providerId="ADAL" clId="{7B2521BA-E0EB-4598-8F0C-A2FD3AF0418B}" dt="2022-07-11T22:17:47.395" v="316" actId="478"/>
          <ac:spMkLst>
            <pc:docMk/>
            <pc:sldMk cId="1020359837" sldId="340"/>
            <ac:spMk id="17" creationId="{C4693B2D-B73C-4931-BC7C-DDBE41B8B4AF}"/>
          </ac:spMkLst>
        </pc:spChg>
        <pc:picChg chg="add mod ord">
          <ac:chgData name="Annarose Peterson" userId="1d91a84d-1cd8-42fd-8dff-7c290ec9d83a" providerId="ADAL" clId="{7B2521BA-E0EB-4598-8F0C-A2FD3AF0418B}" dt="2022-07-11T22:19:45.639" v="471" actId="1076"/>
          <ac:picMkLst>
            <pc:docMk/>
            <pc:sldMk cId="1020359837" sldId="340"/>
            <ac:picMk id="6" creationId="{3C3F1A83-19F3-4156-726E-FD11CFE551F5}"/>
          </ac:picMkLst>
        </pc:picChg>
        <pc:picChg chg="del">
          <ac:chgData name="Annarose Peterson" userId="1d91a84d-1cd8-42fd-8dff-7c290ec9d83a" providerId="ADAL" clId="{7B2521BA-E0EB-4598-8F0C-A2FD3AF0418B}" dt="2022-07-11T22:17:41.856" v="312" actId="478"/>
          <ac:picMkLst>
            <pc:docMk/>
            <pc:sldMk cId="1020359837" sldId="340"/>
            <ac:picMk id="7" creationId="{9F5C6D6D-953B-7F0A-715E-1E25C63BADDC}"/>
          </ac:picMkLst>
        </pc:picChg>
        <pc:picChg chg="del">
          <ac:chgData name="Annarose Peterson" userId="1d91a84d-1cd8-42fd-8dff-7c290ec9d83a" providerId="ADAL" clId="{7B2521BA-E0EB-4598-8F0C-A2FD3AF0418B}" dt="2022-07-11T22:17:49.744" v="317" actId="478"/>
          <ac:picMkLst>
            <pc:docMk/>
            <pc:sldMk cId="1020359837" sldId="340"/>
            <ac:picMk id="15" creationId="{34B5F2EB-C809-4127-93FD-CC0425001953}"/>
          </ac:picMkLst>
        </pc:picChg>
      </pc:sldChg>
      <pc:sldChg chg="addSp delSp modSp add mod">
        <pc:chgData name="Annarose Peterson" userId="1d91a84d-1cd8-42fd-8dff-7c290ec9d83a" providerId="ADAL" clId="{7B2521BA-E0EB-4598-8F0C-A2FD3AF0418B}" dt="2022-07-11T22:23:54.269" v="601" actId="14100"/>
        <pc:sldMkLst>
          <pc:docMk/>
          <pc:sldMk cId="2209582907" sldId="341"/>
        </pc:sldMkLst>
        <pc:spChg chg="mod ord">
          <ac:chgData name="Annarose Peterson" userId="1d91a84d-1cd8-42fd-8dff-7c290ec9d83a" providerId="ADAL" clId="{7B2521BA-E0EB-4598-8F0C-A2FD3AF0418B}" dt="2022-07-11T22:20:51.239" v="487" actId="1076"/>
          <ac:spMkLst>
            <pc:docMk/>
            <pc:sldMk cId="2209582907" sldId="341"/>
            <ac:spMk id="2" creationId="{7F270177-1C81-436A-920C-72D7DE7AECA3}"/>
          </ac:spMkLst>
        </pc:spChg>
        <pc:spChg chg="mod">
          <ac:chgData name="Annarose Peterson" userId="1d91a84d-1cd8-42fd-8dff-7c290ec9d83a" providerId="ADAL" clId="{7B2521BA-E0EB-4598-8F0C-A2FD3AF0418B}" dt="2022-07-11T22:19:54.279" v="479" actId="20577"/>
          <ac:spMkLst>
            <pc:docMk/>
            <pc:sldMk cId="2209582907" sldId="341"/>
            <ac:spMk id="3" creationId="{CDB2A06A-61B1-42B8-91E2-D4A7F651C3BE}"/>
          </ac:spMkLst>
        </pc:spChg>
        <pc:spChg chg="add mod">
          <ac:chgData name="Annarose Peterson" userId="1d91a84d-1cd8-42fd-8dff-7c290ec9d83a" providerId="ADAL" clId="{7B2521BA-E0EB-4598-8F0C-A2FD3AF0418B}" dt="2022-07-11T22:23:54.269" v="601" actId="14100"/>
          <ac:spMkLst>
            <pc:docMk/>
            <pc:sldMk cId="2209582907" sldId="341"/>
            <ac:spMk id="10" creationId="{A219B29C-BB60-852C-D2B2-E2AD5F0BC3D9}"/>
          </ac:spMkLst>
        </pc:spChg>
        <pc:spChg chg="mod">
          <ac:chgData name="Annarose Peterson" userId="1d91a84d-1cd8-42fd-8dff-7c290ec9d83a" providerId="ADAL" clId="{7B2521BA-E0EB-4598-8F0C-A2FD3AF0418B}" dt="2022-07-11T22:21:16.347" v="508" actId="20577"/>
          <ac:spMkLst>
            <pc:docMk/>
            <pc:sldMk cId="2209582907" sldId="341"/>
            <ac:spMk id="11" creationId="{94F4809A-32A0-4F0A-B130-1165251BFBA5}"/>
          </ac:spMkLst>
        </pc:spChg>
        <pc:spChg chg="add mod">
          <ac:chgData name="Annarose Peterson" userId="1d91a84d-1cd8-42fd-8dff-7c290ec9d83a" providerId="ADAL" clId="{7B2521BA-E0EB-4598-8F0C-A2FD3AF0418B}" dt="2022-07-11T22:22:19.752" v="599" actId="20577"/>
          <ac:spMkLst>
            <pc:docMk/>
            <pc:sldMk cId="2209582907" sldId="341"/>
            <ac:spMk id="12" creationId="{69D5A873-1E00-566E-5295-17CF4EF8DDEE}"/>
          </ac:spMkLst>
        </pc:spChg>
        <pc:spChg chg="mod">
          <ac:chgData name="Annarose Peterson" userId="1d91a84d-1cd8-42fd-8dff-7c290ec9d83a" providerId="ADAL" clId="{7B2521BA-E0EB-4598-8F0C-A2FD3AF0418B}" dt="2022-07-11T22:21:34.465" v="537" actId="20577"/>
          <ac:spMkLst>
            <pc:docMk/>
            <pc:sldMk cId="2209582907" sldId="341"/>
            <ac:spMk id="13" creationId="{F7B82A00-3E5C-4F53-BE6E-77B0B574F2E9}"/>
          </ac:spMkLst>
        </pc:spChg>
        <pc:picChg chg="del">
          <ac:chgData name="Annarose Peterson" userId="1d91a84d-1cd8-42fd-8dff-7c290ec9d83a" providerId="ADAL" clId="{7B2521BA-E0EB-4598-8F0C-A2FD3AF0418B}" dt="2022-07-11T22:20:52.324" v="488" actId="478"/>
          <ac:picMkLst>
            <pc:docMk/>
            <pc:sldMk cId="2209582907" sldId="341"/>
            <ac:picMk id="6" creationId="{3C3F1A83-19F3-4156-726E-FD11CFE551F5}"/>
          </ac:picMkLst>
        </pc:picChg>
        <pc:picChg chg="add mod ord">
          <ac:chgData name="Annarose Peterson" userId="1d91a84d-1cd8-42fd-8dff-7c290ec9d83a" providerId="ADAL" clId="{7B2521BA-E0EB-4598-8F0C-A2FD3AF0418B}" dt="2022-07-11T22:20:54.773" v="489" actId="167"/>
          <ac:picMkLst>
            <pc:docMk/>
            <pc:sldMk cId="2209582907" sldId="341"/>
            <ac:picMk id="7" creationId="{86DE8D0D-13FB-FDCF-6034-7A12C936512B}"/>
          </ac:picMkLst>
        </pc:picChg>
      </pc:sldChg>
      <pc:sldChg chg="addSp delSp modSp new mod modClrScheme chgLayout">
        <pc:chgData name="Annarose Peterson" userId="1d91a84d-1cd8-42fd-8dff-7c290ec9d83a" providerId="ADAL" clId="{7B2521BA-E0EB-4598-8F0C-A2FD3AF0418B}" dt="2022-07-11T22:36:23.696" v="855" actId="20577"/>
        <pc:sldMkLst>
          <pc:docMk/>
          <pc:sldMk cId="1361813454" sldId="342"/>
        </pc:sldMkLst>
        <pc:spChg chg="del">
          <ac:chgData name="Annarose Peterson" userId="1d91a84d-1cd8-42fd-8dff-7c290ec9d83a" providerId="ADAL" clId="{7B2521BA-E0EB-4598-8F0C-A2FD3AF0418B}" dt="2022-07-11T22:28:06.044" v="614" actId="700"/>
          <ac:spMkLst>
            <pc:docMk/>
            <pc:sldMk cId="1361813454" sldId="342"/>
            <ac:spMk id="2" creationId="{4556063D-2603-B8A7-6AF3-F99946346926}"/>
          </ac:spMkLst>
        </pc:spChg>
        <pc:spChg chg="del">
          <ac:chgData name="Annarose Peterson" userId="1d91a84d-1cd8-42fd-8dff-7c290ec9d83a" providerId="ADAL" clId="{7B2521BA-E0EB-4598-8F0C-A2FD3AF0418B}" dt="2022-07-11T22:28:06.044" v="614" actId="700"/>
          <ac:spMkLst>
            <pc:docMk/>
            <pc:sldMk cId="1361813454" sldId="342"/>
            <ac:spMk id="3" creationId="{0EA351DF-66C9-7885-8465-101622B055A8}"/>
          </ac:spMkLst>
        </pc:spChg>
        <pc:spChg chg="del">
          <ac:chgData name="Annarose Peterson" userId="1d91a84d-1cd8-42fd-8dff-7c290ec9d83a" providerId="ADAL" clId="{7B2521BA-E0EB-4598-8F0C-A2FD3AF0418B}" dt="2022-07-11T22:28:06.044" v="614" actId="700"/>
          <ac:spMkLst>
            <pc:docMk/>
            <pc:sldMk cId="1361813454" sldId="342"/>
            <ac:spMk id="4" creationId="{61817AAA-8449-0BA1-739D-84E1D7F7B7FD}"/>
          </ac:spMkLst>
        </pc:spChg>
        <pc:spChg chg="del">
          <ac:chgData name="Annarose Peterson" userId="1d91a84d-1cd8-42fd-8dff-7c290ec9d83a" providerId="ADAL" clId="{7B2521BA-E0EB-4598-8F0C-A2FD3AF0418B}" dt="2022-07-11T22:28:06.044" v="614" actId="700"/>
          <ac:spMkLst>
            <pc:docMk/>
            <pc:sldMk cId="1361813454" sldId="342"/>
            <ac:spMk id="5" creationId="{18DF0FB5-1889-42BD-18EF-D775DD698786}"/>
          </ac:spMkLst>
        </pc:spChg>
        <pc:spChg chg="add mod">
          <ac:chgData name="Annarose Peterson" userId="1d91a84d-1cd8-42fd-8dff-7c290ec9d83a" providerId="ADAL" clId="{7B2521BA-E0EB-4598-8F0C-A2FD3AF0418B}" dt="2022-07-11T22:36:23.696" v="855" actId="20577"/>
          <ac:spMkLst>
            <pc:docMk/>
            <pc:sldMk cId="1361813454" sldId="342"/>
            <ac:spMk id="7" creationId="{5038C83B-E699-62A3-1348-939D62516772}"/>
          </ac:spMkLst>
        </pc:spChg>
        <pc:spChg chg="add mod ord topLvl">
          <ac:chgData name="Annarose Peterson" userId="1d91a84d-1cd8-42fd-8dff-7c290ec9d83a" providerId="ADAL" clId="{7B2521BA-E0EB-4598-8F0C-A2FD3AF0418B}" dt="2022-07-11T22:36:16.047" v="840" actId="1076"/>
          <ac:spMkLst>
            <pc:docMk/>
            <pc:sldMk cId="1361813454" sldId="342"/>
            <ac:spMk id="10" creationId="{CC265AF4-AB3C-292A-2D6E-CEE24CCB027C}"/>
          </ac:spMkLst>
        </pc:spChg>
        <pc:spChg chg="mod topLvl">
          <ac:chgData name="Annarose Peterson" userId="1d91a84d-1cd8-42fd-8dff-7c290ec9d83a" providerId="ADAL" clId="{7B2521BA-E0EB-4598-8F0C-A2FD3AF0418B}" dt="2022-07-11T22:36:16.047" v="840" actId="1076"/>
          <ac:spMkLst>
            <pc:docMk/>
            <pc:sldMk cId="1361813454" sldId="342"/>
            <ac:spMk id="13" creationId="{E582C891-AFEB-BC7B-09F4-55758F57A195}"/>
          </ac:spMkLst>
        </pc:spChg>
        <pc:grpChg chg="add del mod">
          <ac:chgData name="Annarose Peterson" userId="1d91a84d-1cd8-42fd-8dff-7c290ec9d83a" providerId="ADAL" clId="{7B2521BA-E0EB-4598-8F0C-A2FD3AF0418B}" dt="2022-07-11T22:34:42.032" v="815" actId="165"/>
          <ac:grpSpMkLst>
            <pc:docMk/>
            <pc:sldMk cId="1361813454" sldId="342"/>
            <ac:grpSpMk id="11" creationId="{E77751A7-873E-6DD1-DE30-660D74E963AC}"/>
          </ac:grpSpMkLst>
        </pc:grpChg>
        <pc:grpChg chg="add del mod">
          <ac:chgData name="Annarose Peterson" userId="1d91a84d-1cd8-42fd-8dff-7c290ec9d83a" providerId="ADAL" clId="{7B2521BA-E0EB-4598-8F0C-A2FD3AF0418B}" dt="2022-07-11T22:31:36.603" v="744" actId="478"/>
          <ac:grpSpMkLst>
            <pc:docMk/>
            <pc:sldMk cId="1361813454" sldId="342"/>
            <ac:grpSpMk id="12" creationId="{3FE5FBC5-A8F5-4FF1-02C9-5B4B0326BCDF}"/>
          </ac:grpSpMkLst>
        </pc:grpChg>
        <pc:picChg chg="add del mod modCrop">
          <ac:chgData name="Annarose Peterson" userId="1d91a84d-1cd8-42fd-8dff-7c290ec9d83a" providerId="ADAL" clId="{7B2521BA-E0EB-4598-8F0C-A2FD3AF0418B}" dt="2022-07-11T22:32:15.039" v="766" actId="478"/>
          <ac:picMkLst>
            <pc:docMk/>
            <pc:sldMk cId="1361813454" sldId="342"/>
            <ac:picMk id="6" creationId="{94E16B2B-6548-8A4A-5CCB-8704A4E09740}"/>
          </ac:picMkLst>
        </pc:picChg>
        <pc:picChg chg="add mod topLvl">
          <ac:chgData name="Annarose Peterson" userId="1d91a84d-1cd8-42fd-8dff-7c290ec9d83a" providerId="ADAL" clId="{7B2521BA-E0EB-4598-8F0C-A2FD3AF0418B}" dt="2022-07-11T22:36:16.047" v="840" actId="1076"/>
          <ac:picMkLst>
            <pc:docMk/>
            <pc:sldMk cId="1361813454" sldId="342"/>
            <ac:picMk id="9" creationId="{C6B7426A-02E0-E53A-C8D1-0EABDC25E35B}"/>
          </ac:picMkLst>
        </pc:picChg>
        <pc:picChg chg="del mod topLvl">
          <ac:chgData name="Annarose Peterson" userId="1d91a84d-1cd8-42fd-8dff-7c290ec9d83a" providerId="ADAL" clId="{7B2521BA-E0EB-4598-8F0C-A2FD3AF0418B}" dt="2022-07-11T22:31:36.603" v="744" actId="478"/>
          <ac:picMkLst>
            <pc:docMk/>
            <pc:sldMk cId="1361813454" sldId="342"/>
            <ac:picMk id="14" creationId="{E376955A-2D66-83CB-67BD-620170C6D022}"/>
          </ac:picMkLst>
        </pc:picChg>
        <pc:picChg chg="add mod">
          <ac:chgData name="Annarose Peterson" userId="1d91a84d-1cd8-42fd-8dff-7c290ec9d83a" providerId="ADAL" clId="{7B2521BA-E0EB-4598-8F0C-A2FD3AF0418B}" dt="2022-07-11T22:36:16.047" v="840" actId="1076"/>
          <ac:picMkLst>
            <pc:docMk/>
            <pc:sldMk cId="1361813454" sldId="342"/>
            <ac:picMk id="16" creationId="{D2CEC13C-EC0C-ED91-E293-D9FBB5D7D367}"/>
          </ac:picMkLst>
        </pc:picChg>
        <pc:picChg chg="add mod">
          <ac:chgData name="Annarose Peterson" userId="1d91a84d-1cd8-42fd-8dff-7c290ec9d83a" providerId="ADAL" clId="{7B2521BA-E0EB-4598-8F0C-A2FD3AF0418B}" dt="2022-07-11T22:36:16.047" v="840" actId="1076"/>
          <ac:picMkLst>
            <pc:docMk/>
            <pc:sldMk cId="1361813454" sldId="342"/>
            <ac:picMk id="18" creationId="{E1BE0BBC-EB77-28FF-43BB-F0D243C7F2AA}"/>
          </ac:picMkLst>
        </pc:picChg>
        <pc:picChg chg="add mod">
          <ac:chgData name="Annarose Peterson" userId="1d91a84d-1cd8-42fd-8dff-7c290ec9d83a" providerId="ADAL" clId="{7B2521BA-E0EB-4598-8F0C-A2FD3AF0418B}" dt="2022-07-11T22:36:16.047" v="840" actId="1076"/>
          <ac:picMkLst>
            <pc:docMk/>
            <pc:sldMk cId="1361813454" sldId="342"/>
            <ac:picMk id="20" creationId="{4FC588C1-09EF-6060-2B20-3094C2B2FE7D}"/>
          </ac:picMkLst>
        </pc:picChg>
        <pc:picChg chg="add mod">
          <ac:chgData name="Annarose Peterson" userId="1d91a84d-1cd8-42fd-8dff-7c290ec9d83a" providerId="ADAL" clId="{7B2521BA-E0EB-4598-8F0C-A2FD3AF0418B}" dt="2022-07-11T22:36:16.047" v="840" actId="1076"/>
          <ac:picMkLst>
            <pc:docMk/>
            <pc:sldMk cId="1361813454" sldId="342"/>
            <ac:picMk id="22" creationId="{363CC55D-07C1-5924-C3E3-B37FD8B6B5A5}"/>
          </ac:picMkLst>
        </pc:picChg>
        <pc:picChg chg="add mod">
          <ac:chgData name="Annarose Peterson" userId="1d91a84d-1cd8-42fd-8dff-7c290ec9d83a" providerId="ADAL" clId="{7B2521BA-E0EB-4598-8F0C-A2FD3AF0418B}" dt="2022-07-11T22:36:16.047" v="840" actId="1076"/>
          <ac:picMkLst>
            <pc:docMk/>
            <pc:sldMk cId="1361813454" sldId="342"/>
            <ac:picMk id="24" creationId="{BACD825A-3039-E268-FCA9-F10D756D2242}"/>
          </ac:picMkLst>
        </pc:picChg>
        <pc:picChg chg="add mod">
          <ac:chgData name="Annarose Peterson" userId="1d91a84d-1cd8-42fd-8dff-7c290ec9d83a" providerId="ADAL" clId="{7B2521BA-E0EB-4598-8F0C-A2FD3AF0418B}" dt="2022-07-11T22:36:16.047" v="840" actId="1076"/>
          <ac:picMkLst>
            <pc:docMk/>
            <pc:sldMk cId="1361813454" sldId="342"/>
            <ac:picMk id="26" creationId="{89C098DA-79FF-87CD-56ED-F2C9BDDE1690}"/>
          </ac:picMkLst>
        </pc:picChg>
        <pc:picChg chg="add mod">
          <ac:chgData name="Annarose Peterson" userId="1d91a84d-1cd8-42fd-8dff-7c290ec9d83a" providerId="ADAL" clId="{7B2521BA-E0EB-4598-8F0C-A2FD3AF0418B}" dt="2022-07-11T22:36:16.047" v="840" actId="1076"/>
          <ac:picMkLst>
            <pc:docMk/>
            <pc:sldMk cId="1361813454" sldId="342"/>
            <ac:picMk id="28" creationId="{2CC1CCF6-9E9A-0DF3-CEE1-CDCA0660D706}"/>
          </ac:picMkLst>
        </pc:picChg>
        <pc:picChg chg="add mod">
          <ac:chgData name="Annarose Peterson" userId="1d91a84d-1cd8-42fd-8dff-7c290ec9d83a" providerId="ADAL" clId="{7B2521BA-E0EB-4598-8F0C-A2FD3AF0418B}" dt="2022-07-11T22:36:16.047" v="840" actId="1076"/>
          <ac:picMkLst>
            <pc:docMk/>
            <pc:sldMk cId="1361813454" sldId="342"/>
            <ac:picMk id="30" creationId="{74C0DCB7-917A-F3CD-4660-9129AB6244FB}"/>
          </ac:picMkLst>
        </pc:picChg>
        <pc:picChg chg="add mod">
          <ac:chgData name="Annarose Peterson" userId="1d91a84d-1cd8-42fd-8dff-7c290ec9d83a" providerId="ADAL" clId="{7B2521BA-E0EB-4598-8F0C-A2FD3AF0418B}" dt="2022-07-11T22:36:16.047" v="840" actId="1076"/>
          <ac:picMkLst>
            <pc:docMk/>
            <pc:sldMk cId="1361813454" sldId="342"/>
            <ac:picMk id="32" creationId="{A44421E3-5287-2E85-F582-FC3A2F463156}"/>
          </ac:picMkLst>
        </pc:picChg>
        <pc:picChg chg="add mod">
          <ac:chgData name="Annarose Peterson" userId="1d91a84d-1cd8-42fd-8dff-7c290ec9d83a" providerId="ADAL" clId="{7B2521BA-E0EB-4598-8F0C-A2FD3AF0418B}" dt="2022-07-11T22:36:16.047" v="840" actId="1076"/>
          <ac:picMkLst>
            <pc:docMk/>
            <pc:sldMk cId="1361813454" sldId="342"/>
            <ac:picMk id="34" creationId="{23FCBA0C-EE65-6381-F79E-D7126D420645}"/>
          </ac:picMkLst>
        </pc:picChg>
        <pc:picChg chg="add mod">
          <ac:chgData name="Annarose Peterson" userId="1d91a84d-1cd8-42fd-8dff-7c290ec9d83a" providerId="ADAL" clId="{7B2521BA-E0EB-4598-8F0C-A2FD3AF0418B}" dt="2022-07-11T22:36:16.047" v="840" actId="1076"/>
          <ac:picMkLst>
            <pc:docMk/>
            <pc:sldMk cId="1361813454" sldId="342"/>
            <ac:picMk id="36" creationId="{FFB185E5-F5FC-6427-7B68-1D370015435B}"/>
          </ac:picMkLst>
        </pc:picChg>
      </pc:sldChg>
      <pc:sldChg chg="new del">
        <pc:chgData name="Annarose Peterson" userId="1d91a84d-1cd8-42fd-8dff-7c290ec9d83a" providerId="ADAL" clId="{7B2521BA-E0EB-4598-8F0C-A2FD3AF0418B}" dt="2022-07-11T22:27:56.128" v="612" actId="680"/>
        <pc:sldMkLst>
          <pc:docMk/>
          <pc:sldMk cId="3518036429" sldId="342"/>
        </pc:sldMkLst>
      </pc:sldChg>
      <pc:sldChg chg="addSp delSp modSp add mod">
        <pc:chgData name="Annarose Peterson" userId="1d91a84d-1cd8-42fd-8dff-7c290ec9d83a" providerId="ADAL" clId="{7B2521BA-E0EB-4598-8F0C-A2FD3AF0418B}" dt="2022-07-11T22:51:33.694" v="1236" actId="20577"/>
        <pc:sldMkLst>
          <pc:docMk/>
          <pc:sldMk cId="3298829585" sldId="343"/>
        </pc:sldMkLst>
        <pc:spChg chg="mod">
          <ac:chgData name="Annarose Peterson" userId="1d91a84d-1cd8-42fd-8dff-7c290ec9d83a" providerId="ADAL" clId="{7B2521BA-E0EB-4598-8F0C-A2FD3AF0418B}" dt="2022-07-11T22:51:33.694" v="1236" actId="20577"/>
          <ac:spMkLst>
            <pc:docMk/>
            <pc:sldMk cId="3298829585" sldId="343"/>
            <ac:spMk id="3" creationId="{F021CC7F-11E9-4EBD-9806-2EC88DBEF991}"/>
          </ac:spMkLst>
        </pc:spChg>
        <pc:spChg chg="del">
          <ac:chgData name="Annarose Peterson" userId="1d91a84d-1cd8-42fd-8dff-7c290ec9d83a" providerId="ADAL" clId="{7B2521BA-E0EB-4598-8F0C-A2FD3AF0418B}" dt="2022-07-11T22:42:37.732" v="957" actId="478"/>
          <ac:spMkLst>
            <pc:docMk/>
            <pc:sldMk cId="3298829585" sldId="343"/>
            <ac:spMk id="7" creationId="{961AC893-6AD3-44AF-A24B-85980116CB26}"/>
          </ac:spMkLst>
        </pc:spChg>
        <pc:spChg chg="del">
          <ac:chgData name="Annarose Peterson" userId="1d91a84d-1cd8-42fd-8dff-7c290ec9d83a" providerId="ADAL" clId="{7B2521BA-E0EB-4598-8F0C-A2FD3AF0418B}" dt="2022-07-11T22:42:37.732" v="957" actId="478"/>
          <ac:spMkLst>
            <pc:docMk/>
            <pc:sldMk cId="3298829585" sldId="343"/>
            <ac:spMk id="8" creationId="{9C777685-F0E6-4706-98D7-2DA574AD7185}"/>
          </ac:spMkLst>
        </pc:spChg>
        <pc:spChg chg="del">
          <ac:chgData name="Annarose Peterson" userId="1d91a84d-1cd8-42fd-8dff-7c290ec9d83a" providerId="ADAL" clId="{7B2521BA-E0EB-4598-8F0C-A2FD3AF0418B}" dt="2022-07-11T22:42:37.732" v="957" actId="478"/>
          <ac:spMkLst>
            <pc:docMk/>
            <pc:sldMk cId="3298829585" sldId="343"/>
            <ac:spMk id="9" creationId="{21DE6DEB-AA5C-431C-8EDA-98129A6A9C62}"/>
          </ac:spMkLst>
        </pc:spChg>
        <pc:spChg chg="del">
          <ac:chgData name="Annarose Peterson" userId="1d91a84d-1cd8-42fd-8dff-7c290ec9d83a" providerId="ADAL" clId="{7B2521BA-E0EB-4598-8F0C-A2FD3AF0418B}" dt="2022-07-11T22:42:37.732" v="957" actId="478"/>
          <ac:spMkLst>
            <pc:docMk/>
            <pc:sldMk cId="3298829585" sldId="343"/>
            <ac:spMk id="12" creationId="{0B0B4F89-BE50-4DEB-86FA-CE3E54B39BCC}"/>
          </ac:spMkLst>
        </pc:spChg>
        <pc:spChg chg="del">
          <ac:chgData name="Annarose Peterson" userId="1d91a84d-1cd8-42fd-8dff-7c290ec9d83a" providerId="ADAL" clId="{7B2521BA-E0EB-4598-8F0C-A2FD3AF0418B}" dt="2022-07-11T22:42:37.732" v="957" actId="478"/>
          <ac:spMkLst>
            <pc:docMk/>
            <pc:sldMk cId="3298829585" sldId="343"/>
            <ac:spMk id="13" creationId="{173A0E1F-90CD-446F-8AA2-F26CFD13DB46}"/>
          </ac:spMkLst>
        </pc:spChg>
        <pc:spChg chg="del">
          <ac:chgData name="Annarose Peterson" userId="1d91a84d-1cd8-42fd-8dff-7c290ec9d83a" providerId="ADAL" clId="{7B2521BA-E0EB-4598-8F0C-A2FD3AF0418B}" dt="2022-07-11T22:42:37.732" v="957" actId="478"/>
          <ac:spMkLst>
            <pc:docMk/>
            <pc:sldMk cId="3298829585" sldId="343"/>
            <ac:spMk id="15" creationId="{6CE3519E-96F9-4C09-9377-3FB879E7196A}"/>
          </ac:spMkLst>
        </pc:spChg>
        <pc:spChg chg="del">
          <ac:chgData name="Annarose Peterson" userId="1d91a84d-1cd8-42fd-8dff-7c290ec9d83a" providerId="ADAL" clId="{7B2521BA-E0EB-4598-8F0C-A2FD3AF0418B}" dt="2022-07-11T22:42:37.732" v="957" actId="478"/>
          <ac:spMkLst>
            <pc:docMk/>
            <pc:sldMk cId="3298829585" sldId="343"/>
            <ac:spMk id="17" creationId="{5A6BEDB2-A8ED-4509-A8C5-6F11741D6446}"/>
          </ac:spMkLst>
        </pc:spChg>
        <pc:spChg chg="add mod">
          <ac:chgData name="Annarose Peterson" userId="1d91a84d-1cd8-42fd-8dff-7c290ec9d83a" providerId="ADAL" clId="{7B2521BA-E0EB-4598-8F0C-A2FD3AF0418B}" dt="2022-07-11T22:48:54.640" v="1062" actId="14100"/>
          <ac:spMkLst>
            <pc:docMk/>
            <pc:sldMk cId="3298829585" sldId="343"/>
            <ac:spMk id="18" creationId="{927EC635-A624-168F-F253-C5D875FF9CFB}"/>
          </ac:spMkLst>
        </pc:spChg>
        <pc:spChg chg="add mod">
          <ac:chgData name="Annarose Peterson" userId="1d91a84d-1cd8-42fd-8dff-7c290ec9d83a" providerId="ADAL" clId="{7B2521BA-E0EB-4598-8F0C-A2FD3AF0418B}" dt="2022-07-11T22:50:24.197" v="1228" actId="1076"/>
          <ac:spMkLst>
            <pc:docMk/>
            <pc:sldMk cId="3298829585" sldId="343"/>
            <ac:spMk id="19" creationId="{7B90BE1F-B650-2096-46B7-0EA3591FA4D5}"/>
          </ac:spMkLst>
        </pc:spChg>
        <pc:spChg chg="add mod">
          <ac:chgData name="Annarose Peterson" userId="1d91a84d-1cd8-42fd-8dff-7c290ec9d83a" providerId="ADAL" clId="{7B2521BA-E0EB-4598-8F0C-A2FD3AF0418B}" dt="2022-07-11T22:49:32.141" v="1146" actId="20577"/>
          <ac:spMkLst>
            <pc:docMk/>
            <pc:sldMk cId="3298829585" sldId="343"/>
            <ac:spMk id="20" creationId="{5F29A0CF-9D43-5BA9-3C64-34BDE136EFEB}"/>
          </ac:spMkLst>
        </pc:spChg>
        <pc:spChg chg="add mod">
          <ac:chgData name="Annarose Peterson" userId="1d91a84d-1cd8-42fd-8dff-7c290ec9d83a" providerId="ADAL" clId="{7B2521BA-E0EB-4598-8F0C-A2FD3AF0418B}" dt="2022-07-11T22:49:38.395" v="1147"/>
          <ac:spMkLst>
            <pc:docMk/>
            <pc:sldMk cId="3298829585" sldId="343"/>
            <ac:spMk id="21" creationId="{0738A929-FF6D-3662-82F4-341DB3C2417F}"/>
          </ac:spMkLst>
        </pc:spChg>
        <pc:picChg chg="add mod">
          <ac:chgData name="Annarose Peterson" userId="1d91a84d-1cd8-42fd-8dff-7c290ec9d83a" providerId="ADAL" clId="{7B2521BA-E0EB-4598-8F0C-A2FD3AF0418B}" dt="2022-07-11T22:47:51.529" v="961" actId="14100"/>
          <ac:picMkLst>
            <pc:docMk/>
            <pc:sldMk cId="3298829585" sldId="343"/>
            <ac:picMk id="4" creationId="{33DBE212-E811-D34A-67F9-715EB5564958}"/>
          </ac:picMkLst>
        </pc:picChg>
        <pc:picChg chg="del">
          <ac:chgData name="Annarose Peterson" userId="1d91a84d-1cd8-42fd-8dff-7c290ec9d83a" providerId="ADAL" clId="{7B2521BA-E0EB-4598-8F0C-A2FD3AF0418B}" dt="2022-07-11T22:42:37.732" v="957" actId="478"/>
          <ac:picMkLst>
            <pc:docMk/>
            <pc:sldMk cId="3298829585" sldId="343"/>
            <ac:picMk id="5" creationId="{AAF54628-4526-41AC-A15E-CDDEFDE509A8}"/>
          </ac:picMkLst>
        </pc:picChg>
        <pc:picChg chg="del">
          <ac:chgData name="Annarose Peterson" userId="1d91a84d-1cd8-42fd-8dff-7c290ec9d83a" providerId="ADAL" clId="{7B2521BA-E0EB-4598-8F0C-A2FD3AF0418B}" dt="2022-07-11T22:42:37.732" v="957" actId="478"/>
          <ac:picMkLst>
            <pc:docMk/>
            <pc:sldMk cId="3298829585" sldId="343"/>
            <ac:picMk id="6" creationId="{0422AB5F-C0E6-42BD-9872-90A7FC3B4088}"/>
          </ac:picMkLst>
        </pc:picChg>
        <pc:picChg chg="del">
          <ac:chgData name="Annarose Peterson" userId="1d91a84d-1cd8-42fd-8dff-7c290ec9d83a" providerId="ADAL" clId="{7B2521BA-E0EB-4598-8F0C-A2FD3AF0418B}" dt="2022-07-11T22:42:37.732" v="957" actId="478"/>
          <ac:picMkLst>
            <pc:docMk/>
            <pc:sldMk cId="3298829585" sldId="343"/>
            <ac:picMk id="11" creationId="{F8BF59DA-D7F6-4019-A2C9-3C2C7EAD0CB0}"/>
          </ac:picMkLst>
        </pc:picChg>
        <pc:picChg chg="del">
          <ac:chgData name="Annarose Peterson" userId="1d91a84d-1cd8-42fd-8dff-7c290ec9d83a" providerId="ADAL" clId="{7B2521BA-E0EB-4598-8F0C-A2FD3AF0418B}" dt="2022-07-11T22:42:37.732" v="957" actId="478"/>
          <ac:picMkLst>
            <pc:docMk/>
            <pc:sldMk cId="3298829585" sldId="343"/>
            <ac:picMk id="14" creationId="{492B983E-C6AF-48A4-95CB-93A9B7F9F8EB}"/>
          </ac:picMkLst>
        </pc:picChg>
        <pc:picChg chg="del">
          <ac:chgData name="Annarose Peterson" userId="1d91a84d-1cd8-42fd-8dff-7c290ec9d83a" providerId="ADAL" clId="{7B2521BA-E0EB-4598-8F0C-A2FD3AF0418B}" dt="2022-07-11T22:42:37.732" v="957" actId="478"/>
          <ac:picMkLst>
            <pc:docMk/>
            <pc:sldMk cId="3298829585" sldId="343"/>
            <ac:picMk id="16" creationId="{46BC1D22-0B6A-4CE3-9777-2241D3FA77E8}"/>
          </ac:picMkLst>
        </pc:picChg>
      </pc:sldChg>
      <pc:sldChg chg="addSp delSp modSp add mod">
        <pc:chgData name="Annarose Peterson" userId="1d91a84d-1cd8-42fd-8dff-7c290ec9d83a" providerId="ADAL" clId="{7B2521BA-E0EB-4598-8F0C-A2FD3AF0418B}" dt="2022-07-12T16:45:03.478" v="1491" actId="1076"/>
        <pc:sldMkLst>
          <pc:docMk/>
          <pc:sldMk cId="2495670554" sldId="344"/>
        </pc:sldMkLst>
        <pc:spChg chg="mod">
          <ac:chgData name="Annarose Peterson" userId="1d91a84d-1cd8-42fd-8dff-7c290ec9d83a" providerId="ADAL" clId="{7B2521BA-E0EB-4598-8F0C-A2FD3AF0418B}" dt="2022-07-12T16:42:03.154" v="1459" actId="1076"/>
          <ac:spMkLst>
            <pc:docMk/>
            <pc:sldMk cId="2495670554" sldId="344"/>
            <ac:spMk id="2" creationId="{7F270177-1C81-436A-920C-72D7DE7AECA3}"/>
          </ac:spMkLst>
        </pc:spChg>
        <pc:spChg chg="mod">
          <ac:chgData name="Annarose Peterson" userId="1d91a84d-1cd8-42fd-8dff-7c290ec9d83a" providerId="ADAL" clId="{7B2521BA-E0EB-4598-8F0C-A2FD3AF0418B}" dt="2022-07-12T16:40:30.071" v="1381" actId="20577"/>
          <ac:spMkLst>
            <pc:docMk/>
            <pc:sldMk cId="2495670554" sldId="344"/>
            <ac:spMk id="3" creationId="{CDB2A06A-61B1-42B8-91E2-D4A7F651C3BE}"/>
          </ac:spMkLst>
        </pc:spChg>
        <pc:spChg chg="del">
          <ac:chgData name="Annarose Peterson" userId="1d91a84d-1cd8-42fd-8dff-7c290ec9d83a" providerId="ADAL" clId="{7B2521BA-E0EB-4598-8F0C-A2FD3AF0418B}" dt="2022-07-12T16:41:14.714" v="1389" actId="478"/>
          <ac:spMkLst>
            <pc:docMk/>
            <pc:sldMk cId="2495670554" sldId="344"/>
            <ac:spMk id="10" creationId="{A219B29C-BB60-852C-D2B2-E2AD5F0BC3D9}"/>
          </ac:spMkLst>
        </pc:spChg>
        <pc:spChg chg="mod">
          <ac:chgData name="Annarose Peterson" userId="1d91a84d-1cd8-42fd-8dff-7c290ec9d83a" providerId="ADAL" clId="{7B2521BA-E0EB-4598-8F0C-A2FD3AF0418B}" dt="2022-07-12T16:45:03.478" v="1491" actId="1076"/>
          <ac:spMkLst>
            <pc:docMk/>
            <pc:sldMk cId="2495670554" sldId="344"/>
            <ac:spMk id="11" creationId="{94F4809A-32A0-4F0A-B130-1165251BFBA5}"/>
          </ac:spMkLst>
        </pc:spChg>
        <pc:spChg chg="del">
          <ac:chgData name="Annarose Peterson" userId="1d91a84d-1cd8-42fd-8dff-7c290ec9d83a" providerId="ADAL" clId="{7B2521BA-E0EB-4598-8F0C-A2FD3AF0418B}" dt="2022-07-12T16:41:29.891" v="1427" actId="478"/>
          <ac:spMkLst>
            <pc:docMk/>
            <pc:sldMk cId="2495670554" sldId="344"/>
            <ac:spMk id="12" creationId="{69D5A873-1E00-566E-5295-17CF4EF8DDEE}"/>
          </ac:spMkLst>
        </pc:spChg>
        <pc:spChg chg="del">
          <ac:chgData name="Annarose Peterson" userId="1d91a84d-1cd8-42fd-8dff-7c290ec9d83a" providerId="ADAL" clId="{7B2521BA-E0EB-4598-8F0C-A2FD3AF0418B}" dt="2022-07-12T16:41:31.835" v="1428" actId="478"/>
          <ac:spMkLst>
            <pc:docMk/>
            <pc:sldMk cId="2495670554" sldId="344"/>
            <ac:spMk id="13" creationId="{F7B82A00-3E5C-4F53-BE6E-77B0B574F2E9}"/>
          </ac:spMkLst>
        </pc:spChg>
        <pc:picChg chg="add mod ord">
          <ac:chgData name="Annarose Peterson" userId="1d91a84d-1cd8-42fd-8dff-7c290ec9d83a" providerId="ADAL" clId="{7B2521BA-E0EB-4598-8F0C-A2FD3AF0418B}" dt="2022-07-12T16:41:10.918" v="1388" actId="167"/>
          <ac:picMkLst>
            <pc:docMk/>
            <pc:sldMk cId="2495670554" sldId="344"/>
            <ac:picMk id="6" creationId="{65AC9176-FA83-A5CD-C396-82953AA557CB}"/>
          </ac:picMkLst>
        </pc:picChg>
        <pc:picChg chg="del">
          <ac:chgData name="Annarose Peterson" userId="1d91a84d-1cd8-42fd-8dff-7c290ec9d83a" providerId="ADAL" clId="{7B2521BA-E0EB-4598-8F0C-A2FD3AF0418B}" dt="2022-07-12T16:41:02.177" v="1384" actId="478"/>
          <ac:picMkLst>
            <pc:docMk/>
            <pc:sldMk cId="2495670554" sldId="344"/>
            <ac:picMk id="7" creationId="{86DE8D0D-13FB-FDCF-6034-7A12C936512B}"/>
          </ac:picMkLst>
        </pc:picChg>
      </pc:sldChg>
      <pc:sldChg chg="addSp delSp modSp add mod">
        <pc:chgData name="Annarose Peterson" userId="1d91a84d-1cd8-42fd-8dff-7c290ec9d83a" providerId="ADAL" clId="{7B2521BA-E0EB-4598-8F0C-A2FD3AF0418B}" dt="2022-07-12T16:49:42.399" v="1675" actId="1076"/>
        <pc:sldMkLst>
          <pc:docMk/>
          <pc:sldMk cId="2640410321" sldId="345"/>
        </pc:sldMkLst>
        <pc:spChg chg="mod">
          <ac:chgData name="Annarose Peterson" userId="1d91a84d-1cd8-42fd-8dff-7c290ec9d83a" providerId="ADAL" clId="{7B2521BA-E0EB-4598-8F0C-A2FD3AF0418B}" dt="2022-07-12T16:49:42.399" v="1675" actId="1076"/>
          <ac:spMkLst>
            <pc:docMk/>
            <pc:sldMk cId="2640410321" sldId="345"/>
            <ac:spMk id="2" creationId="{7F270177-1C81-436A-920C-72D7DE7AECA3}"/>
          </ac:spMkLst>
        </pc:spChg>
        <pc:spChg chg="mod">
          <ac:chgData name="Annarose Peterson" userId="1d91a84d-1cd8-42fd-8dff-7c290ec9d83a" providerId="ADAL" clId="{7B2521BA-E0EB-4598-8F0C-A2FD3AF0418B}" dt="2022-07-12T16:42:12.300" v="1467" actId="20577"/>
          <ac:spMkLst>
            <pc:docMk/>
            <pc:sldMk cId="2640410321" sldId="345"/>
            <ac:spMk id="3" creationId="{CDB2A06A-61B1-42B8-91E2-D4A7F651C3BE}"/>
          </ac:spMkLst>
        </pc:spChg>
        <pc:spChg chg="add mod">
          <ac:chgData name="Annarose Peterson" userId="1d91a84d-1cd8-42fd-8dff-7c290ec9d83a" providerId="ADAL" clId="{7B2521BA-E0EB-4598-8F0C-A2FD3AF0418B}" dt="2022-07-12T16:45:22.055" v="1514" actId="20577"/>
          <ac:spMkLst>
            <pc:docMk/>
            <pc:sldMk cId="2640410321" sldId="345"/>
            <ac:spMk id="9" creationId="{B0E4FF49-0A49-446F-8753-5B4F86BBD3B4}"/>
          </ac:spMkLst>
        </pc:spChg>
        <pc:spChg chg="mod">
          <ac:chgData name="Annarose Peterson" userId="1d91a84d-1cd8-42fd-8dff-7c290ec9d83a" providerId="ADAL" clId="{7B2521BA-E0EB-4598-8F0C-A2FD3AF0418B}" dt="2022-07-12T16:45:07.822" v="1492" actId="14100"/>
          <ac:spMkLst>
            <pc:docMk/>
            <pc:sldMk cId="2640410321" sldId="345"/>
            <ac:spMk id="11" creationId="{94F4809A-32A0-4F0A-B130-1165251BFBA5}"/>
          </ac:spMkLst>
        </pc:spChg>
        <pc:picChg chg="del">
          <ac:chgData name="Annarose Peterson" userId="1d91a84d-1cd8-42fd-8dff-7c290ec9d83a" providerId="ADAL" clId="{7B2521BA-E0EB-4598-8F0C-A2FD3AF0418B}" dt="2022-07-12T16:44:36.945" v="1468" actId="478"/>
          <ac:picMkLst>
            <pc:docMk/>
            <pc:sldMk cId="2640410321" sldId="345"/>
            <ac:picMk id="6" creationId="{65AC9176-FA83-A5CD-C396-82953AA557CB}"/>
          </ac:picMkLst>
        </pc:picChg>
        <pc:picChg chg="add mod ord">
          <ac:chgData name="Annarose Peterson" userId="1d91a84d-1cd8-42fd-8dff-7c290ec9d83a" providerId="ADAL" clId="{7B2521BA-E0EB-4598-8F0C-A2FD3AF0418B}" dt="2022-07-12T16:44:42.778" v="1472" actId="167"/>
          <ac:picMkLst>
            <pc:docMk/>
            <pc:sldMk cId="2640410321" sldId="345"/>
            <ac:picMk id="7" creationId="{7345D05B-1EEA-715C-6626-BD061F8B3E4F}"/>
          </ac:picMkLst>
        </pc:picChg>
      </pc:sldChg>
      <pc:sldChg chg="addSp delSp modSp add mod">
        <pc:chgData name="Annarose Peterson" userId="1d91a84d-1cd8-42fd-8dff-7c290ec9d83a" providerId="ADAL" clId="{7B2521BA-E0EB-4598-8F0C-A2FD3AF0418B}" dt="2022-07-12T16:49:35.885" v="1673" actId="14100"/>
        <pc:sldMkLst>
          <pc:docMk/>
          <pc:sldMk cId="3264562731" sldId="346"/>
        </pc:sldMkLst>
        <pc:spChg chg="mod">
          <ac:chgData name="Annarose Peterson" userId="1d91a84d-1cd8-42fd-8dff-7c290ec9d83a" providerId="ADAL" clId="{7B2521BA-E0EB-4598-8F0C-A2FD3AF0418B}" dt="2022-07-12T16:49:35.885" v="1673" actId="14100"/>
          <ac:spMkLst>
            <pc:docMk/>
            <pc:sldMk cId="3264562731" sldId="346"/>
            <ac:spMk id="2" creationId="{7F270177-1C81-436A-920C-72D7DE7AECA3}"/>
          </ac:spMkLst>
        </pc:spChg>
        <pc:spChg chg="mod">
          <ac:chgData name="Annarose Peterson" userId="1d91a84d-1cd8-42fd-8dff-7c290ec9d83a" providerId="ADAL" clId="{7B2521BA-E0EB-4598-8F0C-A2FD3AF0418B}" dt="2022-07-12T16:45:59.188" v="1533" actId="20577"/>
          <ac:spMkLst>
            <pc:docMk/>
            <pc:sldMk cId="3264562731" sldId="346"/>
            <ac:spMk id="3" creationId="{CDB2A06A-61B1-42B8-91E2-D4A7F651C3BE}"/>
          </ac:spMkLst>
        </pc:spChg>
        <pc:spChg chg="del">
          <ac:chgData name="Annarose Peterson" userId="1d91a84d-1cd8-42fd-8dff-7c290ec9d83a" providerId="ADAL" clId="{7B2521BA-E0EB-4598-8F0C-A2FD3AF0418B}" dt="2022-07-12T16:46:02.387" v="1534" actId="478"/>
          <ac:spMkLst>
            <pc:docMk/>
            <pc:sldMk cId="3264562731" sldId="346"/>
            <ac:spMk id="9" creationId="{B0E4FF49-0A49-446F-8753-5B4F86BBD3B4}"/>
          </ac:spMkLst>
        </pc:spChg>
        <pc:spChg chg="mod">
          <ac:chgData name="Annarose Peterson" userId="1d91a84d-1cd8-42fd-8dff-7c290ec9d83a" providerId="ADAL" clId="{7B2521BA-E0EB-4598-8F0C-A2FD3AF0418B}" dt="2022-07-12T16:46:27.819" v="1572" actId="1076"/>
          <ac:spMkLst>
            <pc:docMk/>
            <pc:sldMk cId="3264562731" sldId="346"/>
            <ac:spMk id="11" creationId="{94F4809A-32A0-4F0A-B130-1165251BFBA5}"/>
          </ac:spMkLst>
        </pc:spChg>
        <pc:picChg chg="add mod ord">
          <ac:chgData name="Annarose Peterson" userId="1d91a84d-1cd8-42fd-8dff-7c290ec9d83a" providerId="ADAL" clId="{7B2521BA-E0EB-4598-8F0C-A2FD3AF0418B}" dt="2022-07-12T16:46:25.347" v="1571" actId="167"/>
          <ac:picMkLst>
            <pc:docMk/>
            <pc:sldMk cId="3264562731" sldId="346"/>
            <ac:picMk id="6" creationId="{E801BE52-253C-CF42-82D7-41A8CF7D02FA}"/>
          </ac:picMkLst>
        </pc:picChg>
        <pc:picChg chg="del">
          <ac:chgData name="Annarose Peterson" userId="1d91a84d-1cd8-42fd-8dff-7c290ec9d83a" providerId="ADAL" clId="{7B2521BA-E0EB-4598-8F0C-A2FD3AF0418B}" dt="2022-07-12T16:46:05.932" v="1535" actId="478"/>
          <ac:picMkLst>
            <pc:docMk/>
            <pc:sldMk cId="3264562731" sldId="346"/>
            <ac:picMk id="7" creationId="{7345D05B-1EEA-715C-6626-BD061F8B3E4F}"/>
          </ac:picMkLst>
        </pc:picChg>
      </pc:sldChg>
      <pc:sldChg chg="addSp delSp modSp add mod">
        <pc:chgData name="Annarose Peterson" userId="1d91a84d-1cd8-42fd-8dff-7c290ec9d83a" providerId="ADAL" clId="{7B2521BA-E0EB-4598-8F0C-A2FD3AF0418B}" dt="2022-07-12T16:49:20.571" v="1659" actId="20577"/>
        <pc:sldMkLst>
          <pc:docMk/>
          <pc:sldMk cId="491413790" sldId="347"/>
        </pc:sldMkLst>
        <pc:spChg chg="mod">
          <ac:chgData name="Annarose Peterson" userId="1d91a84d-1cd8-42fd-8dff-7c290ec9d83a" providerId="ADAL" clId="{7B2521BA-E0EB-4598-8F0C-A2FD3AF0418B}" dt="2022-07-12T16:49:20.571" v="1659" actId="20577"/>
          <ac:spMkLst>
            <pc:docMk/>
            <pc:sldMk cId="491413790" sldId="347"/>
            <ac:spMk id="2" creationId="{7F270177-1C81-436A-920C-72D7DE7AECA3}"/>
          </ac:spMkLst>
        </pc:spChg>
        <pc:spChg chg="mod">
          <ac:chgData name="Annarose Peterson" userId="1d91a84d-1cd8-42fd-8dff-7c290ec9d83a" providerId="ADAL" clId="{7B2521BA-E0EB-4598-8F0C-A2FD3AF0418B}" dt="2022-07-12T16:47:12.552" v="1575" actId="20577"/>
          <ac:spMkLst>
            <pc:docMk/>
            <pc:sldMk cId="491413790" sldId="347"/>
            <ac:spMk id="3" creationId="{CDB2A06A-61B1-42B8-91E2-D4A7F651C3BE}"/>
          </ac:spMkLst>
        </pc:spChg>
        <pc:spChg chg="mod">
          <ac:chgData name="Annarose Peterson" userId="1d91a84d-1cd8-42fd-8dff-7c290ec9d83a" providerId="ADAL" clId="{7B2521BA-E0EB-4598-8F0C-A2FD3AF0418B}" dt="2022-07-12T16:47:30.069" v="1597" actId="20577"/>
          <ac:spMkLst>
            <pc:docMk/>
            <pc:sldMk cId="491413790" sldId="347"/>
            <ac:spMk id="11" creationId="{94F4809A-32A0-4F0A-B130-1165251BFBA5}"/>
          </ac:spMkLst>
        </pc:spChg>
        <pc:picChg chg="del">
          <ac:chgData name="Annarose Peterson" userId="1d91a84d-1cd8-42fd-8dff-7c290ec9d83a" providerId="ADAL" clId="{7B2521BA-E0EB-4598-8F0C-A2FD3AF0418B}" dt="2022-07-12T16:47:17.900" v="1576" actId="478"/>
          <ac:picMkLst>
            <pc:docMk/>
            <pc:sldMk cId="491413790" sldId="347"/>
            <ac:picMk id="6" creationId="{E801BE52-253C-CF42-82D7-41A8CF7D02FA}"/>
          </ac:picMkLst>
        </pc:picChg>
        <pc:picChg chg="add mod ord">
          <ac:chgData name="Annarose Peterson" userId="1d91a84d-1cd8-42fd-8dff-7c290ec9d83a" providerId="ADAL" clId="{7B2521BA-E0EB-4598-8F0C-A2FD3AF0418B}" dt="2022-07-12T16:47:24.567" v="1581" actId="1076"/>
          <ac:picMkLst>
            <pc:docMk/>
            <pc:sldMk cId="491413790" sldId="347"/>
            <ac:picMk id="7" creationId="{4F5290E7-8889-0697-764C-08CB7839D097}"/>
          </ac:picMkLst>
        </pc:picChg>
      </pc:sldChg>
      <pc:sldChg chg="addSp delSp modSp add mod">
        <pc:chgData name="Annarose Peterson" userId="1d91a84d-1cd8-42fd-8dff-7c290ec9d83a" providerId="ADAL" clId="{7B2521BA-E0EB-4598-8F0C-A2FD3AF0418B}" dt="2022-07-12T16:49:29.380" v="1672" actId="14100"/>
        <pc:sldMkLst>
          <pc:docMk/>
          <pc:sldMk cId="2855784027" sldId="348"/>
        </pc:sldMkLst>
        <pc:spChg chg="mod">
          <ac:chgData name="Annarose Peterson" userId="1d91a84d-1cd8-42fd-8dff-7c290ec9d83a" providerId="ADAL" clId="{7B2521BA-E0EB-4598-8F0C-A2FD3AF0418B}" dt="2022-07-12T16:49:29.380" v="1672" actId="14100"/>
          <ac:spMkLst>
            <pc:docMk/>
            <pc:sldMk cId="2855784027" sldId="348"/>
            <ac:spMk id="2" creationId="{7F270177-1C81-436A-920C-72D7DE7AECA3}"/>
          </ac:spMkLst>
        </pc:spChg>
        <pc:spChg chg="mod">
          <ac:chgData name="Annarose Peterson" userId="1d91a84d-1cd8-42fd-8dff-7c290ec9d83a" providerId="ADAL" clId="{7B2521BA-E0EB-4598-8F0C-A2FD3AF0418B}" dt="2022-07-12T16:48:37.374" v="1607" actId="20577"/>
          <ac:spMkLst>
            <pc:docMk/>
            <pc:sldMk cId="2855784027" sldId="348"/>
            <ac:spMk id="3" creationId="{CDB2A06A-61B1-42B8-91E2-D4A7F651C3BE}"/>
          </ac:spMkLst>
        </pc:spChg>
        <pc:spChg chg="mod">
          <ac:chgData name="Annarose Peterson" userId="1d91a84d-1cd8-42fd-8dff-7c290ec9d83a" providerId="ADAL" clId="{7B2521BA-E0EB-4598-8F0C-A2FD3AF0418B}" dt="2022-07-12T16:49:00.376" v="1632" actId="20577"/>
          <ac:spMkLst>
            <pc:docMk/>
            <pc:sldMk cId="2855784027" sldId="348"/>
            <ac:spMk id="11" creationId="{94F4809A-32A0-4F0A-B130-1165251BFBA5}"/>
          </ac:spMkLst>
        </pc:spChg>
        <pc:picChg chg="add mod ord">
          <ac:chgData name="Annarose Peterson" userId="1d91a84d-1cd8-42fd-8dff-7c290ec9d83a" providerId="ADAL" clId="{7B2521BA-E0EB-4598-8F0C-A2FD3AF0418B}" dt="2022-07-12T16:48:51.487" v="1614" actId="1076"/>
          <ac:picMkLst>
            <pc:docMk/>
            <pc:sldMk cId="2855784027" sldId="348"/>
            <ac:picMk id="6" creationId="{B5CB496F-44F8-B696-0578-D10DFED6D3FC}"/>
          </ac:picMkLst>
        </pc:picChg>
        <pc:picChg chg="del">
          <ac:chgData name="Annarose Peterson" userId="1d91a84d-1cd8-42fd-8dff-7c290ec9d83a" providerId="ADAL" clId="{7B2521BA-E0EB-4598-8F0C-A2FD3AF0418B}" dt="2022-07-12T16:48:40.044" v="1608" actId="478"/>
          <ac:picMkLst>
            <pc:docMk/>
            <pc:sldMk cId="2855784027" sldId="348"/>
            <ac:picMk id="7" creationId="{4F5290E7-8889-0697-764C-08CB7839D097}"/>
          </ac:picMkLst>
        </pc:picChg>
      </pc:sldChg>
      <pc:sldChg chg="addSp delSp modSp add mod">
        <pc:chgData name="Annarose Peterson" userId="1d91a84d-1cd8-42fd-8dff-7c290ec9d83a" providerId="ADAL" clId="{7B2521BA-E0EB-4598-8F0C-A2FD3AF0418B}" dt="2022-07-12T16:53:31.010" v="1745" actId="20577"/>
        <pc:sldMkLst>
          <pc:docMk/>
          <pc:sldMk cId="1290916391" sldId="349"/>
        </pc:sldMkLst>
        <pc:spChg chg="mod">
          <ac:chgData name="Annarose Peterson" userId="1d91a84d-1cd8-42fd-8dff-7c290ec9d83a" providerId="ADAL" clId="{7B2521BA-E0EB-4598-8F0C-A2FD3AF0418B}" dt="2022-07-12T16:52:40.615" v="1687" actId="20577"/>
          <ac:spMkLst>
            <pc:docMk/>
            <pc:sldMk cId="1290916391" sldId="349"/>
            <ac:spMk id="2" creationId="{7F270177-1C81-436A-920C-72D7DE7AECA3}"/>
          </ac:spMkLst>
        </pc:spChg>
        <pc:spChg chg="mod">
          <ac:chgData name="Annarose Peterson" userId="1d91a84d-1cd8-42fd-8dff-7c290ec9d83a" providerId="ADAL" clId="{7B2521BA-E0EB-4598-8F0C-A2FD3AF0418B}" dt="2022-07-12T16:52:35.717" v="1684" actId="20577"/>
          <ac:spMkLst>
            <pc:docMk/>
            <pc:sldMk cId="1290916391" sldId="349"/>
            <ac:spMk id="3" creationId="{CDB2A06A-61B1-42B8-91E2-D4A7F651C3BE}"/>
          </ac:spMkLst>
        </pc:spChg>
        <pc:spChg chg="add mod">
          <ac:chgData name="Annarose Peterson" userId="1d91a84d-1cd8-42fd-8dff-7c290ec9d83a" providerId="ADAL" clId="{7B2521BA-E0EB-4598-8F0C-A2FD3AF0418B}" dt="2022-07-12T16:53:15.346" v="1723" actId="20577"/>
          <ac:spMkLst>
            <pc:docMk/>
            <pc:sldMk cId="1290916391" sldId="349"/>
            <ac:spMk id="9" creationId="{91E219C4-9AC4-A818-B1A3-AD4C4932D6A9}"/>
          </ac:spMkLst>
        </pc:spChg>
        <pc:spChg chg="add mod">
          <ac:chgData name="Annarose Peterson" userId="1d91a84d-1cd8-42fd-8dff-7c290ec9d83a" providerId="ADAL" clId="{7B2521BA-E0EB-4598-8F0C-A2FD3AF0418B}" dt="2022-07-12T16:53:31.010" v="1745" actId="20577"/>
          <ac:spMkLst>
            <pc:docMk/>
            <pc:sldMk cId="1290916391" sldId="349"/>
            <ac:spMk id="10" creationId="{6892895A-7C72-BBFD-69D0-39805F96F30C}"/>
          </ac:spMkLst>
        </pc:spChg>
        <pc:spChg chg="mod">
          <ac:chgData name="Annarose Peterson" userId="1d91a84d-1cd8-42fd-8dff-7c290ec9d83a" providerId="ADAL" clId="{7B2521BA-E0EB-4598-8F0C-A2FD3AF0418B}" dt="2022-07-12T16:53:01.474" v="1702" actId="20577"/>
          <ac:spMkLst>
            <pc:docMk/>
            <pc:sldMk cId="1290916391" sldId="349"/>
            <ac:spMk id="11" creationId="{94F4809A-32A0-4F0A-B130-1165251BFBA5}"/>
          </ac:spMkLst>
        </pc:spChg>
        <pc:picChg chg="del">
          <ac:chgData name="Annarose Peterson" userId="1d91a84d-1cd8-42fd-8dff-7c290ec9d83a" providerId="ADAL" clId="{7B2521BA-E0EB-4598-8F0C-A2FD3AF0418B}" dt="2022-07-12T16:52:43.137" v="1688" actId="478"/>
          <ac:picMkLst>
            <pc:docMk/>
            <pc:sldMk cId="1290916391" sldId="349"/>
            <ac:picMk id="6" creationId="{B5CB496F-44F8-B696-0578-D10DFED6D3FC}"/>
          </ac:picMkLst>
        </pc:picChg>
        <pc:picChg chg="add mod ord">
          <ac:chgData name="Annarose Peterson" userId="1d91a84d-1cd8-42fd-8dff-7c290ec9d83a" providerId="ADAL" clId="{7B2521BA-E0EB-4598-8F0C-A2FD3AF0418B}" dt="2022-07-12T16:52:53.911" v="1695" actId="1076"/>
          <ac:picMkLst>
            <pc:docMk/>
            <pc:sldMk cId="1290916391" sldId="349"/>
            <ac:picMk id="7" creationId="{AEEABA8E-4ED5-1FF3-BF9E-23CA4377365F}"/>
          </ac:picMkLst>
        </pc:picChg>
      </pc:sldChg>
      <pc:sldChg chg="addSp delSp modSp add mod ord">
        <pc:chgData name="Annarose Peterson" userId="1d91a84d-1cd8-42fd-8dff-7c290ec9d83a" providerId="ADAL" clId="{7B2521BA-E0EB-4598-8F0C-A2FD3AF0418B}" dt="2022-07-12T16:57:28.312" v="1837" actId="20577"/>
        <pc:sldMkLst>
          <pc:docMk/>
          <pc:sldMk cId="1337557132" sldId="350"/>
        </pc:sldMkLst>
        <pc:spChg chg="mod">
          <ac:chgData name="Annarose Peterson" userId="1d91a84d-1cd8-42fd-8dff-7c290ec9d83a" providerId="ADAL" clId="{7B2521BA-E0EB-4598-8F0C-A2FD3AF0418B}" dt="2022-07-12T16:57:28.312" v="1837" actId="20577"/>
          <ac:spMkLst>
            <pc:docMk/>
            <pc:sldMk cId="1337557132" sldId="350"/>
            <ac:spMk id="2" creationId="{7F270177-1C81-436A-920C-72D7DE7AECA3}"/>
          </ac:spMkLst>
        </pc:spChg>
        <pc:spChg chg="mod">
          <ac:chgData name="Annarose Peterson" userId="1d91a84d-1cd8-42fd-8dff-7c290ec9d83a" providerId="ADAL" clId="{7B2521BA-E0EB-4598-8F0C-A2FD3AF0418B}" dt="2022-07-12T16:54:01.196" v="1766" actId="20577"/>
          <ac:spMkLst>
            <pc:docMk/>
            <pc:sldMk cId="1337557132" sldId="350"/>
            <ac:spMk id="3" creationId="{CDB2A06A-61B1-42B8-91E2-D4A7F651C3BE}"/>
          </ac:spMkLst>
        </pc:spChg>
        <pc:spChg chg="mod">
          <ac:chgData name="Annarose Peterson" userId="1d91a84d-1cd8-42fd-8dff-7c290ec9d83a" providerId="ADAL" clId="{7B2521BA-E0EB-4598-8F0C-A2FD3AF0418B}" dt="2022-07-12T16:56:11.224" v="1797" actId="20577"/>
          <ac:spMkLst>
            <pc:docMk/>
            <pc:sldMk cId="1337557132" sldId="350"/>
            <ac:spMk id="11" creationId="{94F4809A-32A0-4F0A-B130-1165251BFBA5}"/>
          </ac:spMkLst>
        </pc:spChg>
        <pc:picChg chg="del">
          <ac:chgData name="Annarose Peterson" userId="1d91a84d-1cd8-42fd-8dff-7c290ec9d83a" providerId="ADAL" clId="{7B2521BA-E0EB-4598-8F0C-A2FD3AF0418B}" dt="2022-07-12T16:54:03.086" v="1767" actId="478"/>
          <ac:picMkLst>
            <pc:docMk/>
            <pc:sldMk cId="1337557132" sldId="350"/>
            <ac:picMk id="6" creationId="{B5CB496F-44F8-B696-0578-D10DFED6D3FC}"/>
          </ac:picMkLst>
        </pc:picChg>
        <pc:picChg chg="add mod ord">
          <ac:chgData name="Annarose Peterson" userId="1d91a84d-1cd8-42fd-8dff-7c290ec9d83a" providerId="ADAL" clId="{7B2521BA-E0EB-4598-8F0C-A2FD3AF0418B}" dt="2022-07-12T16:56:03.745" v="1772" actId="167"/>
          <ac:picMkLst>
            <pc:docMk/>
            <pc:sldMk cId="1337557132" sldId="350"/>
            <ac:picMk id="7" creationId="{BA7E6C7D-136E-EBA2-DC02-081AB4B7401E}"/>
          </ac:picMkLst>
        </pc:picChg>
      </pc:sldChg>
      <pc:sldChg chg="addSp delSp modSp add mod">
        <pc:chgData name="Annarose Peterson" userId="1d91a84d-1cd8-42fd-8dff-7c290ec9d83a" providerId="ADAL" clId="{7B2521BA-E0EB-4598-8F0C-A2FD3AF0418B}" dt="2022-07-12T16:57:58.516" v="1880" actId="20577"/>
        <pc:sldMkLst>
          <pc:docMk/>
          <pc:sldMk cId="3841202690" sldId="351"/>
        </pc:sldMkLst>
        <pc:spChg chg="mod">
          <ac:chgData name="Annarose Peterson" userId="1d91a84d-1cd8-42fd-8dff-7c290ec9d83a" providerId="ADAL" clId="{7B2521BA-E0EB-4598-8F0C-A2FD3AF0418B}" dt="2022-07-12T16:57:41.495" v="1861" actId="20577"/>
          <ac:spMkLst>
            <pc:docMk/>
            <pc:sldMk cId="3841202690" sldId="351"/>
            <ac:spMk id="2" creationId="{7F270177-1C81-436A-920C-72D7DE7AECA3}"/>
          </ac:spMkLst>
        </pc:spChg>
        <pc:spChg chg="mod">
          <ac:chgData name="Annarose Peterson" userId="1d91a84d-1cd8-42fd-8dff-7c290ec9d83a" providerId="ADAL" clId="{7B2521BA-E0EB-4598-8F0C-A2FD3AF0418B}" dt="2022-07-12T16:56:57.499" v="1801" actId="20577"/>
          <ac:spMkLst>
            <pc:docMk/>
            <pc:sldMk cId="3841202690" sldId="351"/>
            <ac:spMk id="3" creationId="{CDB2A06A-61B1-42B8-91E2-D4A7F651C3BE}"/>
          </ac:spMkLst>
        </pc:spChg>
        <pc:spChg chg="mod">
          <ac:chgData name="Annarose Peterson" userId="1d91a84d-1cd8-42fd-8dff-7c290ec9d83a" providerId="ADAL" clId="{7B2521BA-E0EB-4598-8F0C-A2FD3AF0418B}" dt="2022-07-12T16:57:58.516" v="1880" actId="20577"/>
          <ac:spMkLst>
            <pc:docMk/>
            <pc:sldMk cId="3841202690" sldId="351"/>
            <ac:spMk id="11" creationId="{94F4809A-32A0-4F0A-B130-1165251BFBA5}"/>
          </ac:spMkLst>
        </pc:spChg>
        <pc:picChg chg="add mod ord">
          <ac:chgData name="Annarose Peterson" userId="1d91a84d-1cd8-42fd-8dff-7c290ec9d83a" providerId="ADAL" clId="{7B2521BA-E0EB-4598-8F0C-A2FD3AF0418B}" dt="2022-07-12T16:57:50.866" v="1866" actId="167"/>
          <ac:picMkLst>
            <pc:docMk/>
            <pc:sldMk cId="3841202690" sldId="351"/>
            <ac:picMk id="6" creationId="{B06BD65E-4F06-788A-CDE5-CD64F4A164E2}"/>
          </ac:picMkLst>
        </pc:picChg>
        <pc:picChg chg="del">
          <ac:chgData name="Annarose Peterson" userId="1d91a84d-1cd8-42fd-8dff-7c290ec9d83a" providerId="ADAL" clId="{7B2521BA-E0EB-4598-8F0C-A2FD3AF0418B}" dt="2022-07-12T16:57:45.581" v="1862" actId="478"/>
          <ac:picMkLst>
            <pc:docMk/>
            <pc:sldMk cId="3841202690" sldId="351"/>
            <ac:picMk id="7" creationId="{BA7E6C7D-136E-EBA2-DC02-081AB4B7401E}"/>
          </ac:picMkLst>
        </pc:picChg>
      </pc:sldChg>
      <pc:sldChg chg="addSp delSp modSp add mod">
        <pc:chgData name="Annarose Peterson" userId="1d91a84d-1cd8-42fd-8dff-7c290ec9d83a" providerId="ADAL" clId="{7B2521BA-E0EB-4598-8F0C-A2FD3AF0418B}" dt="2022-07-12T17:01:29.555" v="1978" actId="14100"/>
        <pc:sldMkLst>
          <pc:docMk/>
          <pc:sldMk cId="504987330" sldId="352"/>
        </pc:sldMkLst>
        <pc:spChg chg="del">
          <ac:chgData name="Annarose Peterson" userId="1d91a84d-1cd8-42fd-8dff-7c290ec9d83a" providerId="ADAL" clId="{7B2521BA-E0EB-4598-8F0C-A2FD3AF0418B}" dt="2022-07-12T16:59:05.898" v="1923" actId="478"/>
          <ac:spMkLst>
            <pc:docMk/>
            <pc:sldMk cId="504987330" sldId="352"/>
            <ac:spMk id="2" creationId="{7F270177-1C81-436A-920C-72D7DE7AECA3}"/>
          </ac:spMkLst>
        </pc:spChg>
        <pc:spChg chg="mod">
          <ac:chgData name="Annarose Peterson" userId="1d91a84d-1cd8-42fd-8dff-7c290ec9d83a" providerId="ADAL" clId="{7B2521BA-E0EB-4598-8F0C-A2FD3AF0418B}" dt="2022-07-12T16:59:02.562" v="1922" actId="20577"/>
          <ac:spMkLst>
            <pc:docMk/>
            <pc:sldMk cId="504987330" sldId="352"/>
            <ac:spMk id="3" creationId="{CDB2A06A-61B1-42B8-91E2-D4A7F651C3BE}"/>
          </ac:spMkLst>
        </pc:spChg>
        <pc:spChg chg="add del mod">
          <ac:chgData name="Annarose Peterson" userId="1d91a84d-1cd8-42fd-8dff-7c290ec9d83a" providerId="ADAL" clId="{7B2521BA-E0EB-4598-8F0C-A2FD3AF0418B}" dt="2022-07-12T17:00:58.267" v="1941" actId="1076"/>
          <ac:spMkLst>
            <pc:docMk/>
            <pc:sldMk cId="504987330" sldId="352"/>
            <ac:spMk id="8" creationId="{EA200286-C621-0B74-C7EC-B03699F8D89B}"/>
          </ac:spMkLst>
        </pc:spChg>
        <pc:spChg chg="add del mod">
          <ac:chgData name="Annarose Peterson" userId="1d91a84d-1cd8-42fd-8dff-7c290ec9d83a" providerId="ADAL" clId="{7B2521BA-E0EB-4598-8F0C-A2FD3AF0418B}" dt="2022-07-12T17:01:12.282" v="1970" actId="20577"/>
          <ac:spMkLst>
            <pc:docMk/>
            <pc:sldMk cId="504987330" sldId="352"/>
            <ac:spMk id="9" creationId="{7C89CAD4-E9B2-3ADA-CADE-4AA0EFE7C685}"/>
          </ac:spMkLst>
        </pc:spChg>
        <pc:spChg chg="add del mod">
          <ac:chgData name="Annarose Peterson" userId="1d91a84d-1cd8-42fd-8dff-7c290ec9d83a" providerId="ADAL" clId="{7B2521BA-E0EB-4598-8F0C-A2FD3AF0418B}" dt="2022-07-12T17:01:29.555" v="1978" actId="14100"/>
          <ac:spMkLst>
            <pc:docMk/>
            <pc:sldMk cId="504987330" sldId="352"/>
            <ac:spMk id="10" creationId="{8A8B5A66-2F9D-5FDD-BAEC-97F3E27536AE}"/>
          </ac:spMkLst>
        </pc:spChg>
        <pc:spChg chg="del">
          <ac:chgData name="Annarose Peterson" userId="1d91a84d-1cd8-42fd-8dff-7c290ec9d83a" providerId="ADAL" clId="{7B2521BA-E0EB-4598-8F0C-A2FD3AF0418B}" dt="2022-07-12T16:59:05.898" v="1923" actId="478"/>
          <ac:spMkLst>
            <pc:docMk/>
            <pc:sldMk cId="504987330" sldId="352"/>
            <ac:spMk id="11" creationId="{94F4809A-32A0-4F0A-B130-1165251BFBA5}"/>
          </ac:spMkLst>
        </pc:spChg>
        <pc:spChg chg="add del mod">
          <ac:chgData name="Annarose Peterson" userId="1d91a84d-1cd8-42fd-8dff-7c290ec9d83a" providerId="ADAL" clId="{7B2521BA-E0EB-4598-8F0C-A2FD3AF0418B}" dt="2022-07-12T17:01:21.743" v="1974" actId="478"/>
          <ac:spMkLst>
            <pc:docMk/>
            <pc:sldMk cId="504987330" sldId="352"/>
            <ac:spMk id="12" creationId="{22F53BA5-8D33-C98C-9CA7-21CB75E3B40D}"/>
          </ac:spMkLst>
        </pc:spChg>
        <pc:spChg chg="add del mod">
          <ac:chgData name="Annarose Peterson" userId="1d91a84d-1cd8-42fd-8dff-7c290ec9d83a" providerId="ADAL" clId="{7B2521BA-E0EB-4598-8F0C-A2FD3AF0418B}" dt="2022-07-12T17:01:26.251" v="1976" actId="14100"/>
          <ac:spMkLst>
            <pc:docMk/>
            <pc:sldMk cId="504987330" sldId="352"/>
            <ac:spMk id="13" creationId="{7159E059-78DC-D404-BD69-B43A098B7C38}"/>
          </ac:spMkLst>
        </pc:spChg>
        <pc:picChg chg="del">
          <ac:chgData name="Annarose Peterson" userId="1d91a84d-1cd8-42fd-8dff-7c290ec9d83a" providerId="ADAL" clId="{7B2521BA-E0EB-4598-8F0C-A2FD3AF0418B}" dt="2022-07-12T16:59:05.898" v="1923" actId="478"/>
          <ac:picMkLst>
            <pc:docMk/>
            <pc:sldMk cId="504987330" sldId="352"/>
            <ac:picMk id="6" creationId="{B06BD65E-4F06-788A-CDE5-CD64F4A164E2}"/>
          </ac:picMkLst>
        </pc:picChg>
        <pc:picChg chg="add del mod">
          <ac:chgData name="Annarose Peterson" userId="1d91a84d-1cd8-42fd-8dff-7c290ec9d83a" providerId="ADAL" clId="{7B2521BA-E0EB-4598-8F0C-A2FD3AF0418B}" dt="2022-07-12T16:59:41.175" v="1931" actId="478"/>
          <ac:picMkLst>
            <pc:docMk/>
            <pc:sldMk cId="504987330" sldId="352"/>
            <ac:picMk id="7" creationId="{BE1358C9-4DB0-7965-8CDF-92E1CC94EA76}"/>
          </ac:picMkLst>
        </pc:picChg>
        <pc:picChg chg="add del mod">
          <ac:chgData name="Annarose Peterson" userId="1d91a84d-1cd8-42fd-8dff-7c290ec9d83a" providerId="ADAL" clId="{7B2521BA-E0EB-4598-8F0C-A2FD3AF0418B}" dt="2022-07-12T16:59:37.558" v="1929" actId="22"/>
          <ac:picMkLst>
            <pc:docMk/>
            <pc:sldMk cId="504987330" sldId="352"/>
            <ac:picMk id="14" creationId="{4B733936-FCDA-97ED-8F66-1D42F03CF314}"/>
          </ac:picMkLst>
        </pc:picChg>
        <pc:picChg chg="add mod ord">
          <ac:chgData name="Annarose Peterson" userId="1d91a84d-1cd8-42fd-8dff-7c290ec9d83a" providerId="ADAL" clId="{7B2521BA-E0EB-4598-8F0C-A2FD3AF0418B}" dt="2022-07-12T17:01:19.124" v="1973" actId="1076"/>
          <ac:picMkLst>
            <pc:docMk/>
            <pc:sldMk cId="504987330" sldId="352"/>
            <ac:picMk id="16" creationId="{96905BC9-1229-063C-B783-0EDCD343F1CA}"/>
          </ac:picMkLst>
        </pc:picChg>
      </pc:sldChg>
      <pc:sldChg chg="addSp delSp modSp add mod ord">
        <pc:chgData name="Annarose Peterson" userId="1d91a84d-1cd8-42fd-8dff-7c290ec9d83a" providerId="ADAL" clId="{7B2521BA-E0EB-4598-8F0C-A2FD3AF0418B}" dt="2022-07-12T17:17:12.977" v="2137" actId="20577"/>
        <pc:sldMkLst>
          <pc:docMk/>
          <pc:sldMk cId="1769389688" sldId="353"/>
        </pc:sldMkLst>
        <pc:spChg chg="mod">
          <ac:chgData name="Annarose Peterson" userId="1d91a84d-1cd8-42fd-8dff-7c290ec9d83a" providerId="ADAL" clId="{7B2521BA-E0EB-4598-8F0C-A2FD3AF0418B}" dt="2022-07-12T17:17:12.977" v="2137" actId="20577"/>
          <ac:spMkLst>
            <pc:docMk/>
            <pc:sldMk cId="1769389688" sldId="353"/>
            <ac:spMk id="3" creationId="{CDB2A06A-61B1-42B8-91E2-D4A7F651C3BE}"/>
          </ac:spMkLst>
        </pc:spChg>
        <pc:spChg chg="mod">
          <ac:chgData name="Annarose Peterson" userId="1d91a84d-1cd8-42fd-8dff-7c290ec9d83a" providerId="ADAL" clId="{7B2521BA-E0EB-4598-8F0C-A2FD3AF0418B}" dt="2022-07-12T17:16:32.161" v="2108"/>
          <ac:spMkLst>
            <pc:docMk/>
            <pc:sldMk cId="1769389688" sldId="353"/>
            <ac:spMk id="15" creationId="{E06CDA7A-6E63-44E8-A778-B7783433B681}"/>
          </ac:spMkLst>
        </pc:spChg>
        <pc:spChg chg="mod">
          <ac:chgData name="Annarose Peterson" userId="1d91a84d-1cd8-42fd-8dff-7c290ec9d83a" providerId="ADAL" clId="{7B2521BA-E0EB-4598-8F0C-A2FD3AF0418B}" dt="2022-07-12T17:16:19.188" v="2107"/>
          <ac:spMkLst>
            <pc:docMk/>
            <pc:sldMk cId="1769389688" sldId="353"/>
            <ac:spMk id="31" creationId="{F4D7062C-CF10-4E9A-892B-129DE8A9EAE5}"/>
          </ac:spMkLst>
        </pc:spChg>
        <pc:picChg chg="del">
          <ac:chgData name="Annarose Peterson" userId="1d91a84d-1cd8-42fd-8dff-7c290ec9d83a" providerId="ADAL" clId="{7B2521BA-E0EB-4598-8F0C-A2FD3AF0418B}" dt="2022-07-12T17:12:25.348" v="2100" actId="478"/>
          <ac:picMkLst>
            <pc:docMk/>
            <pc:sldMk cId="1769389688" sldId="353"/>
            <ac:picMk id="5" creationId="{83894566-9A2D-8323-11E7-FF491326FA56}"/>
          </ac:picMkLst>
        </pc:picChg>
        <pc:picChg chg="add mod modCrop">
          <ac:chgData name="Annarose Peterson" userId="1d91a84d-1cd8-42fd-8dff-7c290ec9d83a" providerId="ADAL" clId="{7B2521BA-E0EB-4598-8F0C-A2FD3AF0418B}" dt="2022-07-12T17:12:45.114" v="2106" actId="1076"/>
          <ac:picMkLst>
            <pc:docMk/>
            <pc:sldMk cId="1769389688" sldId="353"/>
            <ac:picMk id="16" creationId="{0029832C-DE1F-E46D-1478-B5B34238B67A}"/>
          </ac:picMkLst>
        </pc:picChg>
      </pc:sldChg>
      <pc:sldChg chg="addSp delSp modSp add mod">
        <pc:chgData name="Annarose Peterson" userId="1d91a84d-1cd8-42fd-8dff-7c290ec9d83a" providerId="ADAL" clId="{7B2521BA-E0EB-4598-8F0C-A2FD3AF0418B}" dt="2022-07-12T17:16:59.374" v="2129" actId="20577"/>
        <pc:sldMkLst>
          <pc:docMk/>
          <pc:sldMk cId="1147812778" sldId="354"/>
        </pc:sldMkLst>
        <pc:spChg chg="mod">
          <ac:chgData name="Annarose Peterson" userId="1d91a84d-1cd8-42fd-8dff-7c290ec9d83a" providerId="ADAL" clId="{7B2521BA-E0EB-4598-8F0C-A2FD3AF0418B}" dt="2022-07-12T17:16:59.374" v="2129" actId="20577"/>
          <ac:spMkLst>
            <pc:docMk/>
            <pc:sldMk cId="1147812778" sldId="354"/>
            <ac:spMk id="3" creationId="{CDB2A06A-61B1-42B8-91E2-D4A7F651C3BE}"/>
          </ac:spMkLst>
        </pc:spChg>
        <pc:spChg chg="mod">
          <ac:chgData name="Annarose Peterson" userId="1d91a84d-1cd8-42fd-8dff-7c290ec9d83a" providerId="ADAL" clId="{7B2521BA-E0EB-4598-8F0C-A2FD3AF0418B}" dt="2022-07-12T17:09:32.025" v="2022" actId="313"/>
          <ac:spMkLst>
            <pc:docMk/>
            <pc:sldMk cId="1147812778" sldId="354"/>
            <ac:spMk id="11" creationId="{94F4809A-32A0-4F0A-B130-1165251BFBA5}"/>
          </ac:spMkLst>
        </pc:spChg>
        <pc:spChg chg="mod">
          <ac:chgData name="Annarose Peterson" userId="1d91a84d-1cd8-42fd-8dff-7c290ec9d83a" providerId="ADAL" clId="{7B2521BA-E0EB-4598-8F0C-A2FD3AF0418B}" dt="2022-07-12T17:09:56.625" v="2037" actId="14100"/>
          <ac:spMkLst>
            <pc:docMk/>
            <pc:sldMk cId="1147812778" sldId="354"/>
            <ac:spMk id="12" creationId="{7511FE81-111B-4865-8123-FF5D2049C3F7}"/>
          </ac:spMkLst>
        </pc:spChg>
        <pc:spChg chg="mod">
          <ac:chgData name="Annarose Peterson" userId="1d91a84d-1cd8-42fd-8dff-7c290ec9d83a" providerId="ADAL" clId="{7B2521BA-E0EB-4598-8F0C-A2FD3AF0418B}" dt="2022-07-12T17:12:16.093" v="2099"/>
          <ac:spMkLst>
            <pc:docMk/>
            <pc:sldMk cId="1147812778" sldId="354"/>
            <ac:spMk id="17" creationId="{C4693B2D-B73C-4931-BC7C-DDBE41B8B4AF}"/>
          </ac:spMkLst>
        </pc:spChg>
        <pc:spChg chg="del">
          <ac:chgData name="Annarose Peterson" userId="1d91a84d-1cd8-42fd-8dff-7c290ec9d83a" providerId="ADAL" clId="{7B2521BA-E0EB-4598-8F0C-A2FD3AF0418B}" dt="2022-07-12T17:09:59.800" v="2038" actId="478"/>
          <ac:spMkLst>
            <pc:docMk/>
            <pc:sldMk cId="1147812778" sldId="354"/>
            <ac:spMk id="19" creationId="{D8F83026-7D62-41C8-8740-F513380371AC}"/>
          </ac:spMkLst>
        </pc:spChg>
        <pc:spChg chg="del">
          <ac:chgData name="Annarose Peterson" userId="1d91a84d-1cd8-42fd-8dff-7c290ec9d83a" providerId="ADAL" clId="{7B2521BA-E0EB-4598-8F0C-A2FD3AF0418B}" dt="2022-07-12T17:09:59.800" v="2038" actId="478"/>
          <ac:spMkLst>
            <pc:docMk/>
            <pc:sldMk cId="1147812778" sldId="354"/>
            <ac:spMk id="20" creationId="{3D1576AB-4B34-4F60-847F-8A3EBCAD4ED9}"/>
          </ac:spMkLst>
        </pc:spChg>
        <pc:spChg chg="del">
          <ac:chgData name="Annarose Peterson" userId="1d91a84d-1cd8-42fd-8dff-7c290ec9d83a" providerId="ADAL" clId="{7B2521BA-E0EB-4598-8F0C-A2FD3AF0418B}" dt="2022-07-12T17:09:59.800" v="2038" actId="478"/>
          <ac:spMkLst>
            <pc:docMk/>
            <pc:sldMk cId="1147812778" sldId="354"/>
            <ac:spMk id="21" creationId="{DC360396-3244-43B4-B3FA-BCA4AC54989D}"/>
          </ac:spMkLst>
        </pc:spChg>
        <pc:spChg chg="del">
          <ac:chgData name="Annarose Peterson" userId="1d91a84d-1cd8-42fd-8dff-7c290ec9d83a" providerId="ADAL" clId="{7B2521BA-E0EB-4598-8F0C-A2FD3AF0418B}" dt="2022-07-12T17:08:08.187" v="1988" actId="478"/>
          <ac:spMkLst>
            <pc:docMk/>
            <pc:sldMk cId="1147812778" sldId="354"/>
            <ac:spMk id="22" creationId="{FCA1BFB9-F5EE-4091-9D87-FF159091582C}"/>
          </ac:spMkLst>
        </pc:spChg>
        <pc:spChg chg="del">
          <ac:chgData name="Annarose Peterson" userId="1d91a84d-1cd8-42fd-8dff-7c290ec9d83a" providerId="ADAL" clId="{7B2521BA-E0EB-4598-8F0C-A2FD3AF0418B}" dt="2022-07-12T17:08:08.187" v="1988" actId="478"/>
          <ac:spMkLst>
            <pc:docMk/>
            <pc:sldMk cId="1147812778" sldId="354"/>
            <ac:spMk id="23" creationId="{63A5A14F-2D05-4E30-91F8-215BF2F959A4}"/>
          </ac:spMkLst>
        </pc:spChg>
        <pc:spChg chg="del">
          <ac:chgData name="Annarose Peterson" userId="1d91a84d-1cd8-42fd-8dff-7c290ec9d83a" providerId="ADAL" clId="{7B2521BA-E0EB-4598-8F0C-A2FD3AF0418B}" dt="2022-07-12T17:08:08.187" v="1988" actId="478"/>
          <ac:spMkLst>
            <pc:docMk/>
            <pc:sldMk cId="1147812778" sldId="354"/>
            <ac:spMk id="24" creationId="{5BAFD680-7F8C-43F5-9D86-37939FCC6A6C}"/>
          </ac:spMkLst>
        </pc:spChg>
        <pc:spChg chg="del">
          <ac:chgData name="Annarose Peterson" userId="1d91a84d-1cd8-42fd-8dff-7c290ec9d83a" providerId="ADAL" clId="{7B2521BA-E0EB-4598-8F0C-A2FD3AF0418B}" dt="2022-07-12T17:08:14.830" v="1989" actId="478"/>
          <ac:spMkLst>
            <pc:docMk/>
            <pc:sldMk cId="1147812778" sldId="354"/>
            <ac:spMk id="25" creationId="{732D0BD8-6B79-4643-A64D-C6B2FA220E68}"/>
          </ac:spMkLst>
        </pc:spChg>
        <pc:spChg chg="del">
          <ac:chgData name="Annarose Peterson" userId="1d91a84d-1cd8-42fd-8dff-7c290ec9d83a" providerId="ADAL" clId="{7B2521BA-E0EB-4598-8F0C-A2FD3AF0418B}" dt="2022-07-12T17:08:08.187" v="1988" actId="478"/>
          <ac:spMkLst>
            <pc:docMk/>
            <pc:sldMk cId="1147812778" sldId="354"/>
            <ac:spMk id="26" creationId="{C9C8E7F9-AC38-4686-B42D-B8FE1E71AC29}"/>
          </ac:spMkLst>
        </pc:spChg>
        <pc:spChg chg="del">
          <ac:chgData name="Annarose Peterson" userId="1d91a84d-1cd8-42fd-8dff-7c290ec9d83a" providerId="ADAL" clId="{7B2521BA-E0EB-4598-8F0C-A2FD3AF0418B}" dt="2022-07-12T17:08:08.187" v="1988" actId="478"/>
          <ac:spMkLst>
            <pc:docMk/>
            <pc:sldMk cId="1147812778" sldId="354"/>
            <ac:spMk id="27" creationId="{86CC6394-2802-4BF6-B79F-6349FD08904E}"/>
          </ac:spMkLst>
        </pc:spChg>
        <pc:spChg chg="del">
          <ac:chgData name="Annarose Peterson" userId="1d91a84d-1cd8-42fd-8dff-7c290ec9d83a" providerId="ADAL" clId="{7B2521BA-E0EB-4598-8F0C-A2FD3AF0418B}" dt="2022-07-12T17:08:08.187" v="1988" actId="478"/>
          <ac:spMkLst>
            <pc:docMk/>
            <pc:sldMk cId="1147812778" sldId="354"/>
            <ac:spMk id="28" creationId="{4F77C8E1-3B4C-4146-94C0-0047C7CEFC96}"/>
          </ac:spMkLst>
        </pc:spChg>
        <pc:spChg chg="add mod">
          <ac:chgData name="Annarose Peterson" userId="1d91a84d-1cd8-42fd-8dff-7c290ec9d83a" providerId="ADAL" clId="{7B2521BA-E0EB-4598-8F0C-A2FD3AF0418B}" dt="2022-07-12T17:10:33.970" v="2063" actId="20577"/>
          <ac:spMkLst>
            <pc:docMk/>
            <pc:sldMk cId="1147812778" sldId="354"/>
            <ac:spMk id="29" creationId="{C684203E-FA3A-26D8-377F-8AE3AB129925}"/>
          </ac:spMkLst>
        </pc:spChg>
        <pc:spChg chg="add mod">
          <ac:chgData name="Annarose Peterson" userId="1d91a84d-1cd8-42fd-8dff-7c290ec9d83a" providerId="ADAL" clId="{7B2521BA-E0EB-4598-8F0C-A2FD3AF0418B}" dt="2022-07-12T17:11:08.458" v="2084" actId="20577"/>
          <ac:spMkLst>
            <pc:docMk/>
            <pc:sldMk cId="1147812778" sldId="354"/>
            <ac:spMk id="30" creationId="{575100AE-DD9C-8CF3-9C01-742D450542B1}"/>
          </ac:spMkLst>
        </pc:spChg>
        <pc:spChg chg="add mod">
          <ac:chgData name="Annarose Peterson" userId="1d91a84d-1cd8-42fd-8dff-7c290ec9d83a" providerId="ADAL" clId="{7B2521BA-E0EB-4598-8F0C-A2FD3AF0418B}" dt="2022-07-12T17:11:39.017" v="2098" actId="20577"/>
          <ac:spMkLst>
            <pc:docMk/>
            <pc:sldMk cId="1147812778" sldId="354"/>
            <ac:spMk id="31" creationId="{41DFE6A4-5081-181B-DA74-7678E566B432}"/>
          </ac:spMkLst>
        </pc:spChg>
        <pc:picChg chg="del">
          <ac:chgData name="Annarose Peterson" userId="1d91a84d-1cd8-42fd-8dff-7c290ec9d83a" providerId="ADAL" clId="{7B2521BA-E0EB-4598-8F0C-A2FD3AF0418B}" dt="2022-07-12T17:08:02.301" v="1987" actId="478"/>
          <ac:picMkLst>
            <pc:docMk/>
            <pc:sldMk cId="1147812778" sldId="354"/>
            <ac:picMk id="6" creationId="{23E42B58-95BD-5064-AAD8-7542B9BD9609}"/>
          </ac:picMkLst>
        </pc:picChg>
        <pc:picChg chg="add mod ord">
          <ac:chgData name="Annarose Peterson" userId="1d91a84d-1cd8-42fd-8dff-7c290ec9d83a" providerId="ADAL" clId="{7B2521BA-E0EB-4598-8F0C-A2FD3AF0418B}" dt="2022-07-12T17:08:26.799" v="1992" actId="167"/>
          <ac:picMkLst>
            <pc:docMk/>
            <pc:sldMk cId="1147812778" sldId="354"/>
            <ac:picMk id="7" creationId="{461303F1-218F-6AF4-A511-7410E89A3AFA}"/>
          </ac:picMkLst>
        </pc:picChg>
      </pc:sldChg>
      <pc:sldChg chg="addSp delSp modSp add mod">
        <pc:chgData name="Annarose Peterson" userId="1d91a84d-1cd8-42fd-8dff-7c290ec9d83a" providerId="ADAL" clId="{7B2521BA-E0EB-4598-8F0C-A2FD3AF0418B}" dt="2022-07-12T17:33:17.511" v="2311"/>
        <pc:sldMkLst>
          <pc:docMk/>
          <pc:sldMk cId="1461087768" sldId="355"/>
        </pc:sldMkLst>
        <pc:spChg chg="mod">
          <ac:chgData name="Annarose Peterson" userId="1d91a84d-1cd8-42fd-8dff-7c290ec9d83a" providerId="ADAL" clId="{7B2521BA-E0EB-4598-8F0C-A2FD3AF0418B}" dt="2022-07-12T17:26:57.699" v="2198" actId="20577"/>
          <ac:spMkLst>
            <pc:docMk/>
            <pc:sldMk cId="1461087768" sldId="355"/>
            <ac:spMk id="3" creationId="{CDB2A06A-61B1-42B8-91E2-D4A7F651C3BE}"/>
          </ac:spMkLst>
        </pc:spChg>
        <pc:spChg chg="mod">
          <ac:chgData name="Annarose Peterson" userId="1d91a84d-1cd8-42fd-8dff-7c290ec9d83a" providerId="ADAL" clId="{7B2521BA-E0EB-4598-8F0C-A2FD3AF0418B}" dt="2022-07-12T17:27:32.298" v="2208" actId="1076"/>
          <ac:spMkLst>
            <pc:docMk/>
            <pc:sldMk cId="1461087768" sldId="355"/>
            <ac:spMk id="11" creationId="{94F4809A-32A0-4F0A-B130-1165251BFBA5}"/>
          </ac:spMkLst>
        </pc:spChg>
        <pc:spChg chg="mod">
          <ac:chgData name="Annarose Peterson" userId="1d91a84d-1cd8-42fd-8dff-7c290ec9d83a" providerId="ADAL" clId="{7B2521BA-E0EB-4598-8F0C-A2FD3AF0418B}" dt="2022-07-12T17:28:51.693" v="2214"/>
          <ac:spMkLst>
            <pc:docMk/>
            <pc:sldMk cId="1461087768" sldId="355"/>
            <ac:spMk id="12" creationId="{7511FE81-111B-4865-8123-FF5D2049C3F7}"/>
          </ac:spMkLst>
        </pc:spChg>
        <pc:spChg chg="mod">
          <ac:chgData name="Annarose Peterson" userId="1d91a84d-1cd8-42fd-8dff-7c290ec9d83a" providerId="ADAL" clId="{7B2521BA-E0EB-4598-8F0C-A2FD3AF0418B}" dt="2022-07-12T17:33:17.511" v="2311"/>
          <ac:spMkLst>
            <pc:docMk/>
            <pc:sldMk cId="1461087768" sldId="355"/>
            <ac:spMk id="17" creationId="{C4693B2D-B73C-4931-BC7C-DDBE41B8B4AF}"/>
          </ac:spMkLst>
        </pc:spChg>
        <pc:spChg chg="add mod">
          <ac:chgData name="Annarose Peterson" userId="1d91a84d-1cd8-42fd-8dff-7c290ec9d83a" providerId="ADAL" clId="{7B2521BA-E0EB-4598-8F0C-A2FD3AF0418B}" dt="2022-07-12T17:30:18.109" v="2247"/>
          <ac:spMkLst>
            <pc:docMk/>
            <pc:sldMk cId="1461087768" sldId="355"/>
            <ac:spMk id="18" creationId="{56803251-5246-6A7F-9680-F5A54AE66EAD}"/>
          </ac:spMkLst>
        </pc:spChg>
        <pc:spChg chg="add mod">
          <ac:chgData name="Annarose Peterson" userId="1d91a84d-1cd8-42fd-8dff-7c290ec9d83a" providerId="ADAL" clId="{7B2521BA-E0EB-4598-8F0C-A2FD3AF0418B}" dt="2022-07-12T17:32:40.891" v="2310" actId="14100"/>
          <ac:spMkLst>
            <pc:docMk/>
            <pc:sldMk cId="1461087768" sldId="355"/>
            <ac:spMk id="19" creationId="{45F678CF-98D2-A2B7-F704-2E2CCE23C977}"/>
          </ac:spMkLst>
        </pc:spChg>
        <pc:spChg chg="mod">
          <ac:chgData name="Annarose Peterson" userId="1d91a84d-1cd8-42fd-8dff-7c290ec9d83a" providerId="ADAL" clId="{7B2521BA-E0EB-4598-8F0C-A2FD3AF0418B}" dt="2022-07-12T17:29:39.737" v="2233" actId="14100"/>
          <ac:spMkLst>
            <pc:docMk/>
            <pc:sldMk cId="1461087768" sldId="355"/>
            <ac:spMk id="29" creationId="{C684203E-FA3A-26D8-377F-8AE3AB129925}"/>
          </ac:spMkLst>
        </pc:spChg>
        <pc:spChg chg="mod">
          <ac:chgData name="Annarose Peterson" userId="1d91a84d-1cd8-42fd-8dff-7c290ec9d83a" providerId="ADAL" clId="{7B2521BA-E0EB-4598-8F0C-A2FD3AF0418B}" dt="2022-07-12T17:32:07.452" v="2302" actId="1076"/>
          <ac:spMkLst>
            <pc:docMk/>
            <pc:sldMk cId="1461087768" sldId="355"/>
            <ac:spMk id="30" creationId="{575100AE-DD9C-8CF3-9C01-742D450542B1}"/>
          </ac:spMkLst>
        </pc:spChg>
        <pc:spChg chg="mod">
          <ac:chgData name="Annarose Peterson" userId="1d91a84d-1cd8-42fd-8dff-7c290ec9d83a" providerId="ADAL" clId="{7B2521BA-E0EB-4598-8F0C-A2FD3AF0418B}" dt="2022-07-12T17:31:53.997" v="2300"/>
          <ac:spMkLst>
            <pc:docMk/>
            <pc:sldMk cId="1461087768" sldId="355"/>
            <ac:spMk id="31" creationId="{41DFE6A4-5081-181B-DA74-7678E566B432}"/>
          </ac:spMkLst>
        </pc:spChg>
        <pc:picChg chg="add mod ord">
          <ac:chgData name="Annarose Peterson" userId="1d91a84d-1cd8-42fd-8dff-7c290ec9d83a" providerId="ADAL" clId="{7B2521BA-E0EB-4598-8F0C-A2FD3AF0418B}" dt="2022-07-12T17:27:29.376" v="2207" actId="167"/>
          <ac:picMkLst>
            <pc:docMk/>
            <pc:sldMk cId="1461087768" sldId="355"/>
            <ac:picMk id="6" creationId="{EBFC8783-9710-B44A-24A5-48AC66A47158}"/>
          </ac:picMkLst>
        </pc:picChg>
        <pc:picChg chg="del">
          <ac:chgData name="Annarose Peterson" userId="1d91a84d-1cd8-42fd-8dff-7c290ec9d83a" providerId="ADAL" clId="{7B2521BA-E0EB-4598-8F0C-A2FD3AF0418B}" dt="2022-07-12T17:27:19.978" v="2202" actId="478"/>
          <ac:picMkLst>
            <pc:docMk/>
            <pc:sldMk cId="1461087768" sldId="355"/>
            <ac:picMk id="7" creationId="{461303F1-218F-6AF4-A511-7410E89A3AFA}"/>
          </ac:picMkLst>
        </pc:picChg>
      </pc:sldChg>
      <pc:sldChg chg="addSp delSp modSp add mod">
        <pc:chgData name="Annarose Peterson" userId="1d91a84d-1cd8-42fd-8dff-7c290ec9d83a" providerId="ADAL" clId="{7B2521BA-E0EB-4598-8F0C-A2FD3AF0418B}" dt="2022-07-12T17:43:41.973" v="2319"/>
        <pc:sldMkLst>
          <pc:docMk/>
          <pc:sldMk cId="852205011" sldId="356"/>
        </pc:sldMkLst>
        <pc:spChg chg="mod">
          <ac:chgData name="Annarose Peterson" userId="1d91a84d-1cd8-42fd-8dff-7c290ec9d83a" providerId="ADAL" clId="{7B2521BA-E0EB-4598-8F0C-A2FD3AF0418B}" dt="2022-07-12T17:27:07.674" v="2201" actId="20577"/>
          <ac:spMkLst>
            <pc:docMk/>
            <pc:sldMk cId="852205011" sldId="356"/>
            <ac:spMk id="3" creationId="{CDB2A06A-61B1-42B8-91E2-D4A7F651C3BE}"/>
          </ac:spMkLst>
        </pc:spChg>
        <pc:spChg chg="mod">
          <ac:chgData name="Annarose Peterson" userId="1d91a84d-1cd8-42fd-8dff-7c290ec9d83a" providerId="ADAL" clId="{7B2521BA-E0EB-4598-8F0C-A2FD3AF0418B}" dt="2022-07-12T17:43:41.973" v="2319"/>
          <ac:spMkLst>
            <pc:docMk/>
            <pc:sldMk cId="852205011" sldId="356"/>
            <ac:spMk id="15" creationId="{E06CDA7A-6E63-44E8-A778-B7783433B681}"/>
          </ac:spMkLst>
        </pc:spChg>
        <pc:spChg chg="mod">
          <ac:chgData name="Annarose Peterson" userId="1d91a84d-1cd8-42fd-8dff-7c290ec9d83a" providerId="ADAL" clId="{7B2521BA-E0EB-4598-8F0C-A2FD3AF0418B}" dt="2022-07-12T17:43:30.771" v="2318"/>
          <ac:spMkLst>
            <pc:docMk/>
            <pc:sldMk cId="852205011" sldId="356"/>
            <ac:spMk id="31" creationId="{F4D7062C-CF10-4E9A-892B-129DE8A9EAE5}"/>
          </ac:spMkLst>
        </pc:spChg>
        <pc:picChg chg="del">
          <ac:chgData name="Annarose Peterson" userId="1d91a84d-1cd8-42fd-8dff-7c290ec9d83a" providerId="ADAL" clId="{7B2521BA-E0EB-4598-8F0C-A2FD3AF0418B}" dt="2022-07-12T17:33:25.344" v="2313" actId="478"/>
          <ac:picMkLst>
            <pc:docMk/>
            <pc:sldMk cId="852205011" sldId="356"/>
            <ac:picMk id="16" creationId="{0029832C-DE1F-E46D-1478-B5B34238B67A}"/>
          </ac:picMkLst>
        </pc:picChg>
        <pc:picChg chg="add mod">
          <ac:chgData name="Annarose Peterson" userId="1d91a84d-1cd8-42fd-8dff-7c290ec9d83a" providerId="ADAL" clId="{7B2521BA-E0EB-4598-8F0C-A2FD3AF0418B}" dt="2022-07-12T17:33:31.071" v="2315" actId="1076"/>
          <ac:picMkLst>
            <pc:docMk/>
            <pc:sldMk cId="852205011" sldId="356"/>
            <ac:picMk id="17" creationId="{CE2C5F51-33BB-D865-C7AA-A9B0B692BDBE}"/>
          </ac:picMkLst>
        </pc:picChg>
      </pc:sldChg>
      <pc:sldChg chg="addSp delSp modSp add mod">
        <pc:chgData name="Annarose Peterson" userId="1d91a84d-1cd8-42fd-8dff-7c290ec9d83a" providerId="ADAL" clId="{7B2521BA-E0EB-4598-8F0C-A2FD3AF0418B}" dt="2022-07-12T18:28:55.458" v="2749" actId="20577"/>
        <pc:sldMkLst>
          <pc:docMk/>
          <pc:sldMk cId="109560487" sldId="357"/>
        </pc:sldMkLst>
        <pc:spChg chg="mod">
          <ac:chgData name="Annarose Peterson" userId="1d91a84d-1cd8-42fd-8dff-7c290ec9d83a" providerId="ADAL" clId="{7B2521BA-E0EB-4598-8F0C-A2FD3AF0418B}" dt="2022-07-12T18:28:23.527" v="2701" actId="20577"/>
          <ac:spMkLst>
            <pc:docMk/>
            <pc:sldMk cId="109560487" sldId="357"/>
            <ac:spMk id="3" creationId="{CDB2A06A-61B1-42B8-91E2-D4A7F651C3BE}"/>
          </ac:spMkLst>
        </pc:spChg>
        <pc:spChg chg="mod">
          <ac:chgData name="Annarose Peterson" userId="1d91a84d-1cd8-42fd-8dff-7c290ec9d83a" providerId="ADAL" clId="{7B2521BA-E0EB-4598-8F0C-A2FD3AF0418B}" dt="2022-07-12T18:28:40.737" v="2721" actId="20577"/>
          <ac:spMkLst>
            <pc:docMk/>
            <pc:sldMk cId="109560487" sldId="357"/>
            <ac:spMk id="7" creationId="{12AF95CC-7A4C-4902-9C0F-B23131C99F27}"/>
          </ac:spMkLst>
        </pc:spChg>
        <pc:spChg chg="mod">
          <ac:chgData name="Annarose Peterson" userId="1d91a84d-1cd8-42fd-8dff-7c290ec9d83a" providerId="ADAL" clId="{7B2521BA-E0EB-4598-8F0C-A2FD3AF0418B}" dt="2022-07-12T18:28:55.458" v="2749" actId="20577"/>
          <ac:spMkLst>
            <pc:docMk/>
            <pc:sldMk cId="109560487" sldId="357"/>
            <ac:spMk id="10" creationId="{ED7C8AC0-4772-4DA9-80D6-CD8E500C3595}"/>
          </ac:spMkLst>
        </pc:spChg>
        <pc:picChg chg="add mod ord">
          <ac:chgData name="Annarose Peterson" userId="1d91a84d-1cd8-42fd-8dff-7c290ec9d83a" providerId="ADAL" clId="{7B2521BA-E0EB-4598-8F0C-A2FD3AF0418B}" dt="2022-07-12T18:28:33.920" v="2706" actId="1076"/>
          <ac:picMkLst>
            <pc:docMk/>
            <pc:sldMk cId="109560487" sldId="357"/>
            <ac:picMk id="5" creationId="{1C10E757-FBD6-3BE5-B17C-5313A33BCAEF}"/>
          </ac:picMkLst>
        </pc:picChg>
        <pc:picChg chg="del">
          <ac:chgData name="Annarose Peterson" userId="1d91a84d-1cd8-42fd-8dff-7c290ec9d83a" providerId="ADAL" clId="{7B2521BA-E0EB-4598-8F0C-A2FD3AF0418B}" dt="2022-07-12T18:28:25.428" v="2702" actId="478"/>
          <ac:picMkLst>
            <pc:docMk/>
            <pc:sldMk cId="109560487" sldId="357"/>
            <ac:picMk id="6" creationId="{771759C5-EC4D-4AF5-05F6-BD3E027D8AC0}"/>
          </ac:picMkLst>
        </pc:picChg>
      </pc:sldChg>
    </pc:docChg>
  </pc:docChgLst>
  <pc:docChgLst>
    <pc:chgData name="Annarose Peterson" userId="1d91a84d-1cd8-42fd-8dff-7c290ec9d83a" providerId="ADAL" clId="{34A8E22F-9E4D-44A1-83F6-18749858DB7C}"/>
    <pc:docChg chg="undo custSel addSld delSld modSld sldOrd modMainMaster">
      <pc:chgData name="Annarose Peterson" userId="1d91a84d-1cd8-42fd-8dff-7c290ec9d83a" providerId="ADAL" clId="{34A8E22F-9E4D-44A1-83F6-18749858DB7C}" dt="2022-03-25T23:06:15.094" v="1103"/>
      <pc:docMkLst>
        <pc:docMk/>
      </pc:docMkLst>
      <pc:sldChg chg="modSp">
        <pc:chgData name="Annarose Peterson" userId="1d91a84d-1cd8-42fd-8dff-7c290ec9d83a" providerId="ADAL" clId="{34A8E22F-9E4D-44A1-83F6-18749858DB7C}" dt="2022-03-25T20:19:45.919" v="0"/>
        <pc:sldMkLst>
          <pc:docMk/>
          <pc:sldMk cId="2043754067" sldId="318"/>
        </pc:sldMkLst>
        <pc:spChg chg="mod">
          <ac:chgData name="Annarose Peterson" userId="1d91a84d-1cd8-42fd-8dff-7c290ec9d83a" providerId="ADAL" clId="{34A8E22F-9E4D-44A1-83F6-18749858DB7C}" dt="2022-03-25T20:19:45.919" v="0"/>
          <ac:spMkLst>
            <pc:docMk/>
            <pc:sldMk cId="2043754067" sldId="318"/>
            <ac:spMk id="9" creationId="{21DE6DEB-AA5C-431C-8EDA-98129A6A9C62}"/>
          </ac:spMkLst>
        </pc:spChg>
      </pc:sldChg>
      <pc:sldChg chg="addSp modSp mod">
        <pc:chgData name="Annarose Peterson" userId="1d91a84d-1cd8-42fd-8dff-7c290ec9d83a" providerId="ADAL" clId="{34A8E22F-9E4D-44A1-83F6-18749858DB7C}" dt="2022-03-25T21:38:58.515" v="521"/>
        <pc:sldMkLst>
          <pc:docMk/>
          <pc:sldMk cId="1325503746" sldId="319"/>
        </pc:sldMkLst>
        <pc:spChg chg="mod">
          <ac:chgData name="Annarose Peterson" userId="1d91a84d-1cd8-42fd-8dff-7c290ec9d83a" providerId="ADAL" clId="{34A8E22F-9E4D-44A1-83F6-18749858DB7C}" dt="2022-03-25T21:34:37.694" v="518" actId="1076"/>
          <ac:spMkLst>
            <pc:docMk/>
            <pc:sldMk cId="1325503746" sldId="319"/>
            <ac:spMk id="7" creationId="{961AC893-6AD3-44AF-A24B-85980116CB26}"/>
          </ac:spMkLst>
        </pc:spChg>
        <pc:spChg chg="mod">
          <ac:chgData name="Annarose Peterson" userId="1d91a84d-1cd8-42fd-8dff-7c290ec9d83a" providerId="ADAL" clId="{34A8E22F-9E4D-44A1-83F6-18749858DB7C}" dt="2022-03-25T21:34:37.694" v="518" actId="1076"/>
          <ac:spMkLst>
            <pc:docMk/>
            <pc:sldMk cId="1325503746" sldId="319"/>
            <ac:spMk id="8" creationId="{9C777685-F0E6-4706-98D7-2DA574AD7185}"/>
          </ac:spMkLst>
        </pc:spChg>
        <pc:spChg chg="mod">
          <ac:chgData name="Annarose Peterson" userId="1d91a84d-1cd8-42fd-8dff-7c290ec9d83a" providerId="ADAL" clId="{34A8E22F-9E4D-44A1-83F6-18749858DB7C}" dt="2022-03-25T21:34:37.694" v="518" actId="1076"/>
          <ac:spMkLst>
            <pc:docMk/>
            <pc:sldMk cId="1325503746" sldId="319"/>
            <ac:spMk id="9" creationId="{21DE6DEB-AA5C-431C-8EDA-98129A6A9C62}"/>
          </ac:spMkLst>
        </pc:spChg>
        <pc:spChg chg="add mod">
          <ac:chgData name="Annarose Peterson" userId="1d91a84d-1cd8-42fd-8dff-7c290ec9d83a" providerId="ADAL" clId="{34A8E22F-9E4D-44A1-83F6-18749858DB7C}" dt="2022-03-25T21:34:45.983" v="519"/>
          <ac:spMkLst>
            <pc:docMk/>
            <pc:sldMk cId="1325503746" sldId="319"/>
            <ac:spMk id="15" creationId="{6CE3519E-96F9-4C09-9377-3FB879E7196A}"/>
          </ac:spMkLst>
        </pc:spChg>
        <pc:spChg chg="add mod">
          <ac:chgData name="Annarose Peterson" userId="1d91a84d-1cd8-42fd-8dff-7c290ec9d83a" providerId="ADAL" clId="{34A8E22F-9E4D-44A1-83F6-18749858DB7C}" dt="2022-03-25T21:38:58.515" v="521"/>
          <ac:spMkLst>
            <pc:docMk/>
            <pc:sldMk cId="1325503746" sldId="319"/>
            <ac:spMk id="17" creationId="{5A6BEDB2-A8ED-4509-A8C5-6F11741D6446}"/>
          </ac:spMkLst>
        </pc:spChg>
        <pc:picChg chg="mod">
          <ac:chgData name="Annarose Peterson" userId="1d91a84d-1cd8-42fd-8dff-7c290ec9d83a" providerId="ADAL" clId="{34A8E22F-9E4D-44A1-83F6-18749858DB7C}" dt="2022-03-25T21:38:49.082" v="520" actId="1076"/>
          <ac:picMkLst>
            <pc:docMk/>
            <pc:sldMk cId="1325503746" sldId="319"/>
            <ac:picMk id="5" creationId="{AAF54628-4526-41AC-A15E-CDDEFDE509A8}"/>
          </ac:picMkLst>
        </pc:picChg>
        <pc:picChg chg="mod">
          <ac:chgData name="Annarose Peterson" userId="1d91a84d-1cd8-42fd-8dff-7c290ec9d83a" providerId="ADAL" clId="{34A8E22F-9E4D-44A1-83F6-18749858DB7C}" dt="2022-03-25T21:34:37.694" v="518" actId="1076"/>
          <ac:picMkLst>
            <pc:docMk/>
            <pc:sldMk cId="1325503746" sldId="319"/>
            <ac:picMk id="6" creationId="{0422AB5F-C0E6-42BD-9872-90A7FC3B4088}"/>
          </ac:picMkLst>
        </pc:picChg>
        <pc:picChg chg="add mod">
          <ac:chgData name="Annarose Peterson" userId="1d91a84d-1cd8-42fd-8dff-7c290ec9d83a" providerId="ADAL" clId="{34A8E22F-9E4D-44A1-83F6-18749858DB7C}" dt="2022-03-25T21:34:45.983" v="519"/>
          <ac:picMkLst>
            <pc:docMk/>
            <pc:sldMk cId="1325503746" sldId="319"/>
            <ac:picMk id="14" creationId="{492B983E-C6AF-48A4-95CB-93A9B7F9F8EB}"/>
          </ac:picMkLst>
        </pc:picChg>
      </pc:sldChg>
      <pc:sldChg chg="modSp">
        <pc:chgData name="Annarose Peterson" userId="1d91a84d-1cd8-42fd-8dff-7c290ec9d83a" providerId="ADAL" clId="{34A8E22F-9E4D-44A1-83F6-18749858DB7C}" dt="2022-03-25T20:20:48.893" v="2"/>
        <pc:sldMkLst>
          <pc:docMk/>
          <pc:sldMk cId="2050334905" sldId="320"/>
        </pc:sldMkLst>
        <pc:spChg chg="mod">
          <ac:chgData name="Annarose Peterson" userId="1d91a84d-1cd8-42fd-8dff-7c290ec9d83a" providerId="ADAL" clId="{34A8E22F-9E4D-44A1-83F6-18749858DB7C}" dt="2022-03-25T20:20:48.893" v="2"/>
          <ac:spMkLst>
            <pc:docMk/>
            <pc:sldMk cId="2050334905" sldId="320"/>
            <ac:spMk id="7" creationId="{F082179B-0249-4510-9ABA-4E5B1E13F536}"/>
          </ac:spMkLst>
        </pc:spChg>
      </pc:sldChg>
      <pc:sldChg chg="addSp delSp modSp mod ord">
        <pc:chgData name="Annarose Peterson" userId="1d91a84d-1cd8-42fd-8dff-7c290ec9d83a" providerId="ADAL" clId="{34A8E22F-9E4D-44A1-83F6-18749858DB7C}" dt="2022-03-25T20:48:44.039" v="139" actId="20577"/>
        <pc:sldMkLst>
          <pc:docMk/>
          <pc:sldMk cId="4140312324" sldId="321"/>
        </pc:sldMkLst>
        <pc:spChg chg="mod">
          <ac:chgData name="Annarose Peterson" userId="1d91a84d-1cd8-42fd-8dff-7c290ec9d83a" providerId="ADAL" clId="{34A8E22F-9E4D-44A1-83F6-18749858DB7C}" dt="2022-03-25T20:48:35.507" v="119" actId="20577"/>
          <ac:spMkLst>
            <pc:docMk/>
            <pc:sldMk cId="4140312324" sldId="321"/>
            <ac:spMk id="3" creationId="{CDB2A06A-61B1-42B8-91E2-D4A7F651C3BE}"/>
          </ac:spMkLst>
        </pc:spChg>
        <pc:spChg chg="mod">
          <ac:chgData name="Annarose Peterson" userId="1d91a84d-1cd8-42fd-8dff-7c290ec9d83a" providerId="ADAL" clId="{34A8E22F-9E4D-44A1-83F6-18749858DB7C}" dt="2022-03-25T20:48:44.039" v="139" actId="20577"/>
          <ac:spMkLst>
            <pc:docMk/>
            <pc:sldMk cId="4140312324" sldId="321"/>
            <ac:spMk id="8" creationId="{C3742C98-7450-4AE9-91D3-08FE4645B31B}"/>
          </ac:spMkLst>
        </pc:spChg>
        <pc:spChg chg="mod">
          <ac:chgData name="Annarose Peterson" userId="1d91a84d-1cd8-42fd-8dff-7c290ec9d83a" providerId="ADAL" clId="{34A8E22F-9E4D-44A1-83F6-18749858DB7C}" dt="2022-03-25T20:47:54.008" v="58" actId="1076"/>
          <ac:spMkLst>
            <pc:docMk/>
            <pc:sldMk cId="4140312324" sldId="321"/>
            <ac:spMk id="9" creationId="{2FE05C61-6372-4060-B3AB-6D2008F82877}"/>
          </ac:spMkLst>
        </pc:spChg>
        <pc:spChg chg="mod">
          <ac:chgData name="Annarose Peterson" userId="1d91a84d-1cd8-42fd-8dff-7c290ec9d83a" providerId="ADAL" clId="{34A8E22F-9E4D-44A1-83F6-18749858DB7C}" dt="2022-03-25T20:47:50.735" v="57" actId="14100"/>
          <ac:spMkLst>
            <pc:docMk/>
            <pc:sldMk cId="4140312324" sldId="321"/>
            <ac:spMk id="10" creationId="{ED7C8AC0-4772-4DA9-80D6-CD8E500C3595}"/>
          </ac:spMkLst>
        </pc:spChg>
        <pc:picChg chg="add mod ord">
          <ac:chgData name="Annarose Peterson" userId="1d91a84d-1cd8-42fd-8dff-7c290ec9d83a" providerId="ADAL" clId="{34A8E22F-9E4D-44A1-83F6-18749858DB7C}" dt="2022-03-25T20:47:37.916" v="54" actId="167"/>
          <ac:picMkLst>
            <pc:docMk/>
            <pc:sldMk cId="4140312324" sldId="321"/>
            <ac:picMk id="5" creationId="{C4A2C455-FD62-4665-A248-F697F5AF8075}"/>
          </ac:picMkLst>
        </pc:picChg>
        <pc:picChg chg="del">
          <ac:chgData name="Annarose Peterson" userId="1d91a84d-1cd8-42fd-8dff-7c290ec9d83a" providerId="ADAL" clId="{34A8E22F-9E4D-44A1-83F6-18749858DB7C}" dt="2022-03-25T20:38:28.912" v="51" actId="478"/>
          <ac:picMkLst>
            <pc:docMk/>
            <pc:sldMk cId="4140312324" sldId="321"/>
            <ac:picMk id="6" creationId="{BDD8F43F-21B7-44DA-93D6-7A823F08A9B3}"/>
          </ac:picMkLst>
        </pc:picChg>
      </pc:sldChg>
      <pc:sldChg chg="modSp mod">
        <pc:chgData name="Annarose Peterson" userId="1d91a84d-1cd8-42fd-8dff-7c290ec9d83a" providerId="ADAL" clId="{34A8E22F-9E4D-44A1-83F6-18749858DB7C}" dt="2022-03-25T21:31:30.546" v="485" actId="1076"/>
        <pc:sldMkLst>
          <pc:docMk/>
          <pc:sldMk cId="4164321774" sldId="322"/>
        </pc:sldMkLst>
        <pc:spChg chg="mod">
          <ac:chgData name="Annarose Peterson" userId="1d91a84d-1cd8-42fd-8dff-7c290ec9d83a" providerId="ADAL" clId="{34A8E22F-9E4D-44A1-83F6-18749858DB7C}" dt="2022-03-25T20:22:43.476" v="5" actId="1076"/>
          <ac:spMkLst>
            <pc:docMk/>
            <pc:sldMk cId="4164321774" sldId="322"/>
            <ac:spMk id="2" creationId="{7F270177-1C81-436A-920C-72D7DE7AECA3}"/>
          </ac:spMkLst>
        </pc:spChg>
        <pc:spChg chg="mod">
          <ac:chgData name="Annarose Peterson" userId="1d91a84d-1cd8-42fd-8dff-7c290ec9d83a" providerId="ADAL" clId="{34A8E22F-9E4D-44A1-83F6-18749858DB7C}" dt="2022-03-25T21:31:17.794" v="484" actId="20577"/>
          <ac:spMkLst>
            <pc:docMk/>
            <pc:sldMk cId="4164321774" sldId="322"/>
            <ac:spMk id="3" creationId="{CDB2A06A-61B1-42B8-91E2-D4A7F651C3BE}"/>
          </ac:spMkLst>
        </pc:spChg>
        <pc:spChg chg="mod">
          <ac:chgData name="Annarose Peterson" userId="1d91a84d-1cd8-42fd-8dff-7c290ec9d83a" providerId="ADAL" clId="{34A8E22F-9E4D-44A1-83F6-18749858DB7C}" dt="2022-03-25T21:31:07.091" v="477" actId="1076"/>
          <ac:spMkLst>
            <pc:docMk/>
            <pc:sldMk cId="4164321774" sldId="322"/>
            <ac:spMk id="11" creationId="{94F4809A-32A0-4F0A-B130-1165251BFBA5}"/>
          </ac:spMkLst>
        </pc:spChg>
        <pc:spChg chg="mod">
          <ac:chgData name="Annarose Peterson" userId="1d91a84d-1cd8-42fd-8dff-7c290ec9d83a" providerId="ADAL" clId="{34A8E22F-9E4D-44A1-83F6-18749858DB7C}" dt="2022-03-25T21:31:07.091" v="477" actId="1076"/>
          <ac:spMkLst>
            <pc:docMk/>
            <pc:sldMk cId="4164321774" sldId="322"/>
            <ac:spMk id="12" creationId="{7511FE81-111B-4865-8123-FF5D2049C3F7}"/>
          </ac:spMkLst>
        </pc:spChg>
        <pc:spChg chg="mod">
          <ac:chgData name="Annarose Peterson" userId="1d91a84d-1cd8-42fd-8dff-7c290ec9d83a" providerId="ADAL" clId="{34A8E22F-9E4D-44A1-83F6-18749858DB7C}" dt="2022-03-25T21:31:07.091" v="477" actId="1076"/>
          <ac:spMkLst>
            <pc:docMk/>
            <pc:sldMk cId="4164321774" sldId="322"/>
            <ac:spMk id="13" creationId="{F7B82A00-3E5C-4F53-BE6E-77B0B574F2E9}"/>
          </ac:spMkLst>
        </pc:spChg>
        <pc:spChg chg="mod">
          <ac:chgData name="Annarose Peterson" userId="1d91a84d-1cd8-42fd-8dff-7c290ec9d83a" providerId="ADAL" clId="{34A8E22F-9E4D-44A1-83F6-18749858DB7C}" dt="2022-03-25T21:31:07.091" v="477" actId="1076"/>
          <ac:spMkLst>
            <pc:docMk/>
            <pc:sldMk cId="4164321774" sldId="322"/>
            <ac:spMk id="14" creationId="{6E2DA0D7-3713-43A0-831F-154CCD8DB76C}"/>
          </ac:spMkLst>
        </pc:spChg>
        <pc:spChg chg="mod">
          <ac:chgData name="Annarose Peterson" userId="1d91a84d-1cd8-42fd-8dff-7c290ec9d83a" providerId="ADAL" clId="{34A8E22F-9E4D-44A1-83F6-18749858DB7C}" dt="2022-03-25T21:31:14.748" v="479" actId="1076"/>
          <ac:spMkLst>
            <pc:docMk/>
            <pc:sldMk cId="4164321774" sldId="322"/>
            <ac:spMk id="16" creationId="{73C06740-A138-4A57-9523-8ECDDB4F2A62}"/>
          </ac:spMkLst>
        </pc:spChg>
        <pc:spChg chg="mod">
          <ac:chgData name="Annarose Peterson" userId="1d91a84d-1cd8-42fd-8dff-7c290ec9d83a" providerId="ADAL" clId="{34A8E22F-9E4D-44A1-83F6-18749858DB7C}" dt="2022-03-25T21:31:30.546" v="485" actId="1076"/>
          <ac:spMkLst>
            <pc:docMk/>
            <pc:sldMk cId="4164321774" sldId="322"/>
            <ac:spMk id="17" creationId="{C4693B2D-B73C-4931-BC7C-DDBE41B8B4AF}"/>
          </ac:spMkLst>
        </pc:spChg>
        <pc:picChg chg="mod">
          <ac:chgData name="Annarose Peterson" userId="1d91a84d-1cd8-42fd-8dff-7c290ec9d83a" providerId="ADAL" clId="{34A8E22F-9E4D-44A1-83F6-18749858DB7C}" dt="2022-03-25T21:31:07.091" v="477" actId="1076"/>
          <ac:picMkLst>
            <pc:docMk/>
            <pc:sldMk cId="4164321774" sldId="322"/>
            <ac:picMk id="6" creationId="{BDD8F43F-21B7-44DA-93D6-7A823F08A9B3}"/>
          </ac:picMkLst>
        </pc:picChg>
        <pc:picChg chg="mod">
          <ac:chgData name="Annarose Peterson" userId="1d91a84d-1cd8-42fd-8dff-7c290ec9d83a" providerId="ADAL" clId="{34A8E22F-9E4D-44A1-83F6-18749858DB7C}" dt="2022-03-25T21:31:14.748" v="479" actId="1076"/>
          <ac:picMkLst>
            <pc:docMk/>
            <pc:sldMk cId="4164321774" sldId="322"/>
            <ac:picMk id="15" creationId="{34B5F2EB-C809-4127-93FD-CC0425001953}"/>
          </ac:picMkLst>
        </pc:picChg>
      </pc:sldChg>
      <pc:sldChg chg="addSp delSp modSp mod">
        <pc:chgData name="Annarose Peterson" userId="1d91a84d-1cd8-42fd-8dff-7c290ec9d83a" providerId="ADAL" clId="{34A8E22F-9E4D-44A1-83F6-18749858DB7C}" dt="2022-03-25T21:34:09.736" v="515"/>
        <pc:sldMkLst>
          <pc:docMk/>
          <pc:sldMk cId="3403276431" sldId="323"/>
        </pc:sldMkLst>
        <pc:spChg chg="add mod">
          <ac:chgData name="Annarose Peterson" userId="1d91a84d-1cd8-42fd-8dff-7c290ec9d83a" providerId="ADAL" clId="{34A8E22F-9E4D-44A1-83F6-18749858DB7C}" dt="2022-03-25T21:32:23.701" v="507" actId="1076"/>
          <ac:spMkLst>
            <pc:docMk/>
            <pc:sldMk cId="3403276431" sldId="323"/>
            <ac:spMk id="14" creationId="{4B2CF15E-19C1-4CD5-B95B-A7BC7E4B658C}"/>
          </ac:spMkLst>
        </pc:spChg>
        <pc:spChg chg="add mod">
          <ac:chgData name="Annarose Peterson" userId="1d91a84d-1cd8-42fd-8dff-7c290ec9d83a" providerId="ADAL" clId="{34A8E22F-9E4D-44A1-83F6-18749858DB7C}" dt="2022-03-25T21:34:09.736" v="515"/>
          <ac:spMkLst>
            <pc:docMk/>
            <pc:sldMk cId="3403276431" sldId="323"/>
            <ac:spMk id="15" creationId="{E06CDA7A-6E63-44E8-A778-B7783433B681}"/>
          </ac:spMkLst>
        </pc:spChg>
        <pc:spChg chg="mod">
          <ac:chgData name="Annarose Peterson" userId="1d91a84d-1cd8-42fd-8dff-7c290ec9d83a" providerId="ADAL" clId="{34A8E22F-9E4D-44A1-83F6-18749858DB7C}" dt="2022-03-25T21:32:30.918" v="510" actId="1076"/>
          <ac:spMkLst>
            <pc:docMk/>
            <pc:sldMk cId="3403276431" sldId="323"/>
            <ac:spMk id="29" creationId="{BF7FB0A6-C654-4FE4-AC7A-CE008A71E55B}"/>
          </ac:spMkLst>
        </pc:spChg>
        <pc:spChg chg="mod">
          <ac:chgData name="Annarose Peterson" userId="1d91a84d-1cd8-42fd-8dff-7c290ec9d83a" providerId="ADAL" clId="{34A8E22F-9E4D-44A1-83F6-18749858DB7C}" dt="2022-03-25T21:32:30.918" v="510" actId="1076"/>
          <ac:spMkLst>
            <pc:docMk/>
            <pc:sldMk cId="3403276431" sldId="323"/>
            <ac:spMk id="31" creationId="{F4D7062C-CF10-4E9A-892B-129DE8A9EAE5}"/>
          </ac:spMkLst>
        </pc:spChg>
        <pc:picChg chg="add mod">
          <ac:chgData name="Annarose Peterson" userId="1d91a84d-1cd8-42fd-8dff-7c290ec9d83a" providerId="ADAL" clId="{34A8E22F-9E4D-44A1-83F6-18749858DB7C}" dt="2022-03-25T21:32:23.701" v="507" actId="1076"/>
          <ac:picMkLst>
            <pc:docMk/>
            <pc:sldMk cId="3403276431" sldId="323"/>
            <ac:picMk id="13" creationId="{0345991B-A6B7-4063-9CDA-DE0FCFB93FB9}"/>
          </ac:picMkLst>
        </pc:picChg>
        <pc:picChg chg="add mod">
          <ac:chgData name="Annarose Peterson" userId="1d91a84d-1cd8-42fd-8dff-7c290ec9d83a" providerId="ADAL" clId="{34A8E22F-9E4D-44A1-83F6-18749858DB7C}" dt="2022-03-25T21:32:42.100" v="514" actId="1076"/>
          <ac:picMkLst>
            <pc:docMk/>
            <pc:sldMk cId="3403276431" sldId="323"/>
            <ac:picMk id="16" creationId="{DDDD2E2A-0327-496F-80D8-A6ACEDFB1FCB}"/>
          </ac:picMkLst>
        </pc:picChg>
        <pc:picChg chg="mod">
          <ac:chgData name="Annarose Peterson" userId="1d91a84d-1cd8-42fd-8dff-7c290ec9d83a" providerId="ADAL" clId="{34A8E22F-9E4D-44A1-83F6-18749858DB7C}" dt="2022-03-25T21:32:30.918" v="510" actId="1076"/>
          <ac:picMkLst>
            <pc:docMk/>
            <pc:sldMk cId="3403276431" sldId="323"/>
            <ac:picMk id="28" creationId="{C08D0137-9D41-4175-BB63-A36FB6B9A0F3}"/>
          </ac:picMkLst>
        </pc:picChg>
        <pc:picChg chg="del mod">
          <ac:chgData name="Annarose Peterson" userId="1d91a84d-1cd8-42fd-8dff-7c290ec9d83a" providerId="ADAL" clId="{34A8E22F-9E4D-44A1-83F6-18749858DB7C}" dt="2022-03-25T21:31:53.247" v="487" actId="478"/>
          <ac:picMkLst>
            <pc:docMk/>
            <pc:sldMk cId="3403276431" sldId="323"/>
            <ac:picMk id="36" creationId="{0E3641FA-2D2C-40D0-B0A5-B4888212BE1F}"/>
          </ac:picMkLst>
        </pc:picChg>
      </pc:sldChg>
      <pc:sldChg chg="modSp mod ord">
        <pc:chgData name="Annarose Peterson" userId="1d91a84d-1cd8-42fd-8dff-7c290ec9d83a" providerId="ADAL" clId="{34A8E22F-9E4D-44A1-83F6-18749858DB7C}" dt="2022-03-25T20:48:28.430" v="91" actId="20577"/>
        <pc:sldMkLst>
          <pc:docMk/>
          <pc:sldMk cId="3930309067" sldId="324"/>
        </pc:sldMkLst>
        <pc:spChg chg="mod">
          <ac:chgData name="Annarose Peterson" userId="1d91a84d-1cd8-42fd-8dff-7c290ec9d83a" providerId="ADAL" clId="{34A8E22F-9E4D-44A1-83F6-18749858DB7C}" dt="2022-03-25T20:48:28.430" v="91" actId="20577"/>
          <ac:spMkLst>
            <pc:docMk/>
            <pc:sldMk cId="3930309067" sldId="324"/>
            <ac:spMk id="3" creationId="{F021CC7F-11E9-4EBD-9806-2EC88DBEF991}"/>
          </ac:spMkLst>
        </pc:spChg>
      </pc:sldChg>
      <pc:sldChg chg="addSp delSp modSp add mod">
        <pc:chgData name="Annarose Peterson" userId="1d91a84d-1cd8-42fd-8dff-7c290ec9d83a" providerId="ADAL" clId="{34A8E22F-9E4D-44A1-83F6-18749858DB7C}" dt="2022-03-25T21:56:31.320" v="560" actId="478"/>
        <pc:sldMkLst>
          <pc:docMk/>
          <pc:sldMk cId="3920896604" sldId="325"/>
        </pc:sldMkLst>
        <pc:spChg chg="mod">
          <ac:chgData name="Annarose Peterson" userId="1d91a84d-1cd8-42fd-8dff-7c290ec9d83a" providerId="ADAL" clId="{34A8E22F-9E4D-44A1-83F6-18749858DB7C}" dt="2022-03-25T21:13:08.947" v="453" actId="20577"/>
          <ac:spMkLst>
            <pc:docMk/>
            <pc:sldMk cId="3920896604" sldId="325"/>
            <ac:spMk id="3" creationId="{CDB2A06A-61B1-42B8-91E2-D4A7F651C3BE}"/>
          </ac:spMkLst>
        </pc:spChg>
        <pc:spChg chg="mod">
          <ac:chgData name="Annarose Peterson" userId="1d91a84d-1cd8-42fd-8dff-7c290ec9d83a" providerId="ADAL" clId="{34A8E22F-9E4D-44A1-83F6-18749858DB7C}" dt="2022-03-25T21:12:48.010" v="449" actId="14100"/>
          <ac:spMkLst>
            <pc:docMk/>
            <pc:sldMk cId="3920896604" sldId="325"/>
            <ac:spMk id="11" creationId="{94F4809A-32A0-4F0A-B130-1165251BFBA5}"/>
          </ac:spMkLst>
        </pc:spChg>
        <pc:spChg chg="mod">
          <ac:chgData name="Annarose Peterson" userId="1d91a84d-1cd8-42fd-8dff-7c290ec9d83a" providerId="ADAL" clId="{34A8E22F-9E4D-44A1-83F6-18749858DB7C}" dt="2022-03-25T20:55:10.626" v="200" actId="14100"/>
          <ac:spMkLst>
            <pc:docMk/>
            <pc:sldMk cId="3920896604" sldId="325"/>
            <ac:spMk id="12" creationId="{7511FE81-111B-4865-8123-FF5D2049C3F7}"/>
          </ac:spMkLst>
        </pc:spChg>
        <pc:spChg chg="del">
          <ac:chgData name="Annarose Peterson" userId="1d91a84d-1cd8-42fd-8dff-7c290ec9d83a" providerId="ADAL" clId="{34A8E22F-9E4D-44A1-83F6-18749858DB7C}" dt="2022-03-25T20:55:41.077" v="224" actId="478"/>
          <ac:spMkLst>
            <pc:docMk/>
            <pc:sldMk cId="3920896604" sldId="325"/>
            <ac:spMk id="13" creationId="{F7B82A00-3E5C-4F53-BE6E-77B0B574F2E9}"/>
          </ac:spMkLst>
        </pc:spChg>
        <pc:spChg chg="del">
          <ac:chgData name="Annarose Peterson" userId="1d91a84d-1cd8-42fd-8dff-7c290ec9d83a" providerId="ADAL" clId="{34A8E22F-9E4D-44A1-83F6-18749858DB7C}" dt="2022-03-25T20:55:39.099" v="223" actId="478"/>
          <ac:spMkLst>
            <pc:docMk/>
            <pc:sldMk cId="3920896604" sldId="325"/>
            <ac:spMk id="14" creationId="{6E2DA0D7-3713-43A0-831F-154CCD8DB76C}"/>
          </ac:spMkLst>
        </pc:spChg>
        <pc:spChg chg="mod">
          <ac:chgData name="Annarose Peterson" userId="1d91a84d-1cd8-42fd-8dff-7c290ec9d83a" providerId="ADAL" clId="{34A8E22F-9E4D-44A1-83F6-18749858DB7C}" dt="2022-03-25T21:28:07.469" v="468" actId="1076"/>
          <ac:spMkLst>
            <pc:docMk/>
            <pc:sldMk cId="3920896604" sldId="325"/>
            <ac:spMk id="16" creationId="{73C06740-A138-4A57-9523-8ECDDB4F2A62}"/>
          </ac:spMkLst>
        </pc:spChg>
        <pc:spChg chg="mod">
          <ac:chgData name="Annarose Peterson" userId="1d91a84d-1cd8-42fd-8dff-7c290ec9d83a" providerId="ADAL" clId="{34A8E22F-9E4D-44A1-83F6-18749858DB7C}" dt="2022-03-25T21:28:07.469" v="468" actId="1076"/>
          <ac:spMkLst>
            <pc:docMk/>
            <pc:sldMk cId="3920896604" sldId="325"/>
            <ac:spMk id="17" creationId="{C4693B2D-B73C-4931-BC7C-DDBE41B8B4AF}"/>
          </ac:spMkLst>
        </pc:spChg>
        <pc:spChg chg="add mod">
          <ac:chgData name="Annarose Peterson" userId="1d91a84d-1cd8-42fd-8dff-7c290ec9d83a" providerId="ADAL" clId="{34A8E22F-9E4D-44A1-83F6-18749858DB7C}" dt="2022-03-25T20:55:21.525" v="210" actId="20577"/>
          <ac:spMkLst>
            <pc:docMk/>
            <pc:sldMk cId="3920896604" sldId="325"/>
            <ac:spMk id="19" creationId="{D8F83026-7D62-41C8-8740-F513380371AC}"/>
          </ac:spMkLst>
        </pc:spChg>
        <pc:spChg chg="add mod">
          <ac:chgData name="Annarose Peterson" userId="1d91a84d-1cd8-42fd-8dff-7c290ec9d83a" providerId="ADAL" clId="{34A8E22F-9E4D-44A1-83F6-18749858DB7C}" dt="2022-03-25T20:55:34.991" v="222" actId="20577"/>
          <ac:spMkLst>
            <pc:docMk/>
            <pc:sldMk cId="3920896604" sldId="325"/>
            <ac:spMk id="20" creationId="{3D1576AB-4B34-4F60-847F-8A3EBCAD4ED9}"/>
          </ac:spMkLst>
        </pc:spChg>
        <pc:spChg chg="add mod">
          <ac:chgData name="Annarose Peterson" userId="1d91a84d-1cd8-42fd-8dff-7c290ec9d83a" providerId="ADAL" clId="{34A8E22F-9E4D-44A1-83F6-18749858DB7C}" dt="2022-03-25T20:55:54.750" v="236" actId="20577"/>
          <ac:spMkLst>
            <pc:docMk/>
            <pc:sldMk cId="3920896604" sldId="325"/>
            <ac:spMk id="21" creationId="{DC360396-3244-43B4-B3FA-BCA4AC54989D}"/>
          </ac:spMkLst>
        </pc:spChg>
        <pc:spChg chg="add mod">
          <ac:chgData name="Annarose Peterson" userId="1d91a84d-1cd8-42fd-8dff-7c290ec9d83a" providerId="ADAL" clId="{34A8E22F-9E4D-44A1-83F6-18749858DB7C}" dt="2022-03-25T20:56:06.640" v="246" actId="20577"/>
          <ac:spMkLst>
            <pc:docMk/>
            <pc:sldMk cId="3920896604" sldId="325"/>
            <ac:spMk id="22" creationId="{FCA1BFB9-F5EE-4091-9D87-FF159091582C}"/>
          </ac:spMkLst>
        </pc:spChg>
        <pc:spChg chg="add mod">
          <ac:chgData name="Annarose Peterson" userId="1d91a84d-1cd8-42fd-8dff-7c290ec9d83a" providerId="ADAL" clId="{34A8E22F-9E4D-44A1-83F6-18749858DB7C}" dt="2022-03-25T21:12:58.794" v="452" actId="14100"/>
          <ac:spMkLst>
            <pc:docMk/>
            <pc:sldMk cId="3920896604" sldId="325"/>
            <ac:spMk id="23" creationId="{63A5A14F-2D05-4E30-91F8-215BF2F959A4}"/>
          </ac:spMkLst>
        </pc:spChg>
        <pc:spChg chg="add mod">
          <ac:chgData name="Annarose Peterson" userId="1d91a84d-1cd8-42fd-8dff-7c290ec9d83a" providerId="ADAL" clId="{34A8E22F-9E4D-44A1-83F6-18749858DB7C}" dt="2022-03-25T20:56:43.748" v="271" actId="20577"/>
          <ac:spMkLst>
            <pc:docMk/>
            <pc:sldMk cId="3920896604" sldId="325"/>
            <ac:spMk id="24" creationId="{5BAFD680-7F8C-43F5-9D86-37939FCC6A6C}"/>
          </ac:spMkLst>
        </pc:spChg>
        <pc:spChg chg="add mod">
          <ac:chgData name="Annarose Peterson" userId="1d91a84d-1cd8-42fd-8dff-7c290ec9d83a" providerId="ADAL" clId="{34A8E22F-9E4D-44A1-83F6-18749858DB7C}" dt="2022-03-25T21:08:49.511" v="285" actId="14100"/>
          <ac:spMkLst>
            <pc:docMk/>
            <pc:sldMk cId="3920896604" sldId="325"/>
            <ac:spMk id="25" creationId="{732D0BD8-6B79-4643-A64D-C6B2FA220E68}"/>
          </ac:spMkLst>
        </pc:spChg>
        <pc:spChg chg="add mod">
          <ac:chgData name="Annarose Peterson" userId="1d91a84d-1cd8-42fd-8dff-7c290ec9d83a" providerId="ADAL" clId="{34A8E22F-9E4D-44A1-83F6-18749858DB7C}" dt="2022-03-25T21:09:00.089" v="295" actId="20577"/>
          <ac:spMkLst>
            <pc:docMk/>
            <pc:sldMk cId="3920896604" sldId="325"/>
            <ac:spMk id="26" creationId="{C9C8E7F9-AC38-4686-B42D-B8FE1E71AC29}"/>
          </ac:spMkLst>
        </pc:spChg>
        <pc:spChg chg="add mod">
          <ac:chgData name="Annarose Peterson" userId="1d91a84d-1cd8-42fd-8dff-7c290ec9d83a" providerId="ADAL" clId="{34A8E22F-9E4D-44A1-83F6-18749858DB7C}" dt="2022-03-25T21:09:58.656" v="303" actId="20577"/>
          <ac:spMkLst>
            <pc:docMk/>
            <pc:sldMk cId="3920896604" sldId="325"/>
            <ac:spMk id="27" creationId="{86CC6394-2802-4BF6-B79F-6349FD08904E}"/>
          </ac:spMkLst>
        </pc:spChg>
        <pc:spChg chg="add mod">
          <ac:chgData name="Annarose Peterson" userId="1d91a84d-1cd8-42fd-8dff-7c290ec9d83a" providerId="ADAL" clId="{34A8E22F-9E4D-44A1-83F6-18749858DB7C}" dt="2022-03-25T21:10:16.564" v="314" actId="20577"/>
          <ac:spMkLst>
            <pc:docMk/>
            <pc:sldMk cId="3920896604" sldId="325"/>
            <ac:spMk id="28" creationId="{4F77C8E1-3B4C-4146-94C0-0047C7CEFC96}"/>
          </ac:spMkLst>
        </pc:spChg>
        <pc:spChg chg="add del mod">
          <ac:chgData name="Annarose Peterson" userId="1d91a84d-1cd8-42fd-8dff-7c290ec9d83a" providerId="ADAL" clId="{34A8E22F-9E4D-44A1-83F6-18749858DB7C}" dt="2022-03-25T21:56:31.320" v="560" actId="478"/>
          <ac:spMkLst>
            <pc:docMk/>
            <pc:sldMk cId="3920896604" sldId="325"/>
            <ac:spMk id="30" creationId="{36F61701-59AD-4928-8523-0A89A5CE811B}"/>
          </ac:spMkLst>
        </pc:spChg>
        <pc:spChg chg="add del mod">
          <ac:chgData name="Annarose Peterson" userId="1d91a84d-1cd8-42fd-8dff-7c290ec9d83a" providerId="ADAL" clId="{34A8E22F-9E4D-44A1-83F6-18749858DB7C}" dt="2022-03-25T21:56:31.320" v="560" actId="478"/>
          <ac:spMkLst>
            <pc:docMk/>
            <pc:sldMk cId="3920896604" sldId="325"/>
            <ac:spMk id="31" creationId="{AE51BE77-A08B-4CFB-8D3E-B3775D13E685}"/>
          </ac:spMkLst>
        </pc:spChg>
        <pc:picChg chg="del">
          <ac:chgData name="Annarose Peterson" userId="1d91a84d-1cd8-42fd-8dff-7c290ec9d83a" providerId="ADAL" clId="{34A8E22F-9E4D-44A1-83F6-18749858DB7C}" dt="2022-03-25T20:54:02.290" v="167" actId="478"/>
          <ac:picMkLst>
            <pc:docMk/>
            <pc:sldMk cId="3920896604" sldId="325"/>
            <ac:picMk id="6" creationId="{BDD8F43F-21B7-44DA-93D6-7A823F08A9B3}"/>
          </ac:picMkLst>
        </pc:picChg>
        <pc:picChg chg="mod">
          <ac:chgData name="Annarose Peterson" userId="1d91a84d-1cd8-42fd-8dff-7c290ec9d83a" providerId="ADAL" clId="{34A8E22F-9E4D-44A1-83F6-18749858DB7C}" dt="2022-03-25T21:28:07.469" v="468" actId="1076"/>
          <ac:picMkLst>
            <pc:docMk/>
            <pc:sldMk cId="3920896604" sldId="325"/>
            <ac:picMk id="15" creationId="{34B5F2EB-C809-4127-93FD-CC0425001953}"/>
          </ac:picMkLst>
        </pc:picChg>
        <pc:picChg chg="add mod ord modCrop">
          <ac:chgData name="Annarose Peterson" userId="1d91a84d-1cd8-42fd-8dff-7c290ec9d83a" providerId="ADAL" clId="{34A8E22F-9E4D-44A1-83F6-18749858DB7C}" dt="2022-03-25T20:55:06.328" v="198" actId="1076"/>
          <ac:picMkLst>
            <pc:docMk/>
            <pc:sldMk cId="3920896604" sldId="325"/>
            <ac:picMk id="18" creationId="{68BA42DF-E5ED-4A68-86C3-2AE14560212C}"/>
          </ac:picMkLst>
        </pc:picChg>
        <pc:picChg chg="add del mod">
          <ac:chgData name="Annarose Peterson" userId="1d91a84d-1cd8-42fd-8dff-7c290ec9d83a" providerId="ADAL" clId="{34A8E22F-9E4D-44A1-83F6-18749858DB7C}" dt="2022-03-25T21:56:31.320" v="560" actId="478"/>
          <ac:picMkLst>
            <pc:docMk/>
            <pc:sldMk cId="3920896604" sldId="325"/>
            <ac:picMk id="29" creationId="{0E6AC817-05AC-48D2-B825-2BC584B3F9C5}"/>
          </ac:picMkLst>
        </pc:picChg>
      </pc:sldChg>
      <pc:sldChg chg="addSp delSp modSp add mod">
        <pc:chgData name="Annarose Peterson" userId="1d91a84d-1cd8-42fd-8dff-7c290ec9d83a" providerId="ADAL" clId="{34A8E22F-9E4D-44A1-83F6-18749858DB7C}" dt="2022-03-25T21:14:44.471" v="467" actId="20577"/>
        <pc:sldMkLst>
          <pc:docMk/>
          <pc:sldMk cId="2464103586" sldId="326"/>
        </pc:sldMkLst>
        <pc:spChg chg="add mod">
          <ac:chgData name="Annarose Peterson" userId="1d91a84d-1cd8-42fd-8dff-7c290ec9d83a" providerId="ADAL" clId="{34A8E22F-9E4D-44A1-83F6-18749858DB7C}" dt="2022-03-25T21:14:44.471" v="467" actId="20577"/>
          <ac:spMkLst>
            <pc:docMk/>
            <pc:sldMk cId="2464103586" sldId="326"/>
            <ac:spMk id="2" creationId="{F1B66800-AC24-44B1-8B8C-21B59C99C5B6}"/>
          </ac:spMkLst>
        </pc:spChg>
        <pc:spChg chg="mod">
          <ac:chgData name="Annarose Peterson" userId="1d91a84d-1cd8-42fd-8dff-7c290ec9d83a" providerId="ADAL" clId="{34A8E22F-9E4D-44A1-83F6-18749858DB7C}" dt="2022-03-25T21:14:38.711" v="463" actId="20577"/>
          <ac:spMkLst>
            <pc:docMk/>
            <pc:sldMk cId="2464103586" sldId="326"/>
            <ac:spMk id="3" creationId="{CDB2A06A-61B1-42B8-91E2-D4A7F651C3BE}"/>
          </ac:spMkLst>
        </pc:spChg>
        <pc:spChg chg="del">
          <ac:chgData name="Annarose Peterson" userId="1d91a84d-1cd8-42fd-8dff-7c290ec9d83a" providerId="ADAL" clId="{34A8E22F-9E4D-44A1-83F6-18749858DB7C}" dt="2022-03-25T21:14:36.659" v="462" actId="478"/>
          <ac:spMkLst>
            <pc:docMk/>
            <pc:sldMk cId="2464103586" sldId="326"/>
            <ac:spMk id="4" creationId="{48CE72FF-0D7C-48C9-8FB8-C4565D9BC583}"/>
          </ac:spMkLst>
        </pc:spChg>
        <pc:spChg chg="del">
          <ac:chgData name="Annarose Peterson" userId="1d91a84d-1cd8-42fd-8dff-7c290ec9d83a" providerId="ADAL" clId="{34A8E22F-9E4D-44A1-83F6-18749858DB7C}" dt="2022-03-25T21:14:36.659" v="462" actId="478"/>
          <ac:spMkLst>
            <pc:docMk/>
            <pc:sldMk cId="2464103586" sldId="326"/>
            <ac:spMk id="7" creationId="{12AF95CC-7A4C-4902-9C0F-B23131C99F27}"/>
          </ac:spMkLst>
        </pc:spChg>
        <pc:spChg chg="del">
          <ac:chgData name="Annarose Peterson" userId="1d91a84d-1cd8-42fd-8dff-7c290ec9d83a" providerId="ADAL" clId="{34A8E22F-9E4D-44A1-83F6-18749858DB7C}" dt="2022-03-25T21:14:36.659" v="462" actId="478"/>
          <ac:spMkLst>
            <pc:docMk/>
            <pc:sldMk cId="2464103586" sldId="326"/>
            <ac:spMk id="8" creationId="{C3742C98-7450-4AE9-91D3-08FE4645B31B}"/>
          </ac:spMkLst>
        </pc:spChg>
        <pc:spChg chg="del">
          <ac:chgData name="Annarose Peterson" userId="1d91a84d-1cd8-42fd-8dff-7c290ec9d83a" providerId="ADAL" clId="{34A8E22F-9E4D-44A1-83F6-18749858DB7C}" dt="2022-03-25T21:14:36.659" v="462" actId="478"/>
          <ac:spMkLst>
            <pc:docMk/>
            <pc:sldMk cId="2464103586" sldId="326"/>
            <ac:spMk id="9" creationId="{2FE05C61-6372-4060-B3AB-6D2008F82877}"/>
          </ac:spMkLst>
        </pc:spChg>
        <pc:spChg chg="del">
          <ac:chgData name="Annarose Peterson" userId="1d91a84d-1cd8-42fd-8dff-7c290ec9d83a" providerId="ADAL" clId="{34A8E22F-9E4D-44A1-83F6-18749858DB7C}" dt="2022-03-25T21:14:36.659" v="462" actId="478"/>
          <ac:spMkLst>
            <pc:docMk/>
            <pc:sldMk cId="2464103586" sldId="326"/>
            <ac:spMk id="10" creationId="{ED7C8AC0-4772-4DA9-80D6-CD8E500C3595}"/>
          </ac:spMkLst>
        </pc:spChg>
        <pc:picChg chg="del">
          <ac:chgData name="Annarose Peterson" userId="1d91a84d-1cd8-42fd-8dff-7c290ec9d83a" providerId="ADAL" clId="{34A8E22F-9E4D-44A1-83F6-18749858DB7C}" dt="2022-03-25T21:14:36.659" v="462" actId="478"/>
          <ac:picMkLst>
            <pc:docMk/>
            <pc:sldMk cId="2464103586" sldId="326"/>
            <ac:picMk id="5" creationId="{C4A2C455-FD62-4665-A248-F697F5AF8075}"/>
          </ac:picMkLst>
        </pc:picChg>
      </pc:sldChg>
      <pc:sldChg chg="add del">
        <pc:chgData name="Annarose Peterson" userId="1d91a84d-1cd8-42fd-8dff-7c290ec9d83a" providerId="ADAL" clId="{34A8E22F-9E4D-44A1-83F6-18749858DB7C}" dt="2022-03-25T21:14:25.426" v="455" actId="2890"/>
        <pc:sldMkLst>
          <pc:docMk/>
          <pc:sldMk cId="3242856192" sldId="326"/>
        </pc:sldMkLst>
      </pc:sldChg>
      <pc:sldChg chg="add del">
        <pc:chgData name="Annarose Peterson" userId="1d91a84d-1cd8-42fd-8dff-7c290ec9d83a" providerId="ADAL" clId="{34A8E22F-9E4D-44A1-83F6-18749858DB7C}" dt="2022-03-25T21:28:47.966" v="470"/>
        <pc:sldMkLst>
          <pc:docMk/>
          <pc:sldMk cId="858874398" sldId="327"/>
        </pc:sldMkLst>
      </pc:sldChg>
      <pc:sldChg chg="addSp delSp modSp add mod">
        <pc:chgData name="Annarose Peterson" userId="1d91a84d-1cd8-42fd-8dff-7c290ec9d83a" providerId="ADAL" clId="{34A8E22F-9E4D-44A1-83F6-18749858DB7C}" dt="2022-03-25T21:56:19.738" v="559"/>
        <pc:sldMkLst>
          <pc:docMk/>
          <pc:sldMk cId="2961278202" sldId="327"/>
        </pc:sldMkLst>
        <pc:spChg chg="mod">
          <ac:chgData name="Annarose Peterson" userId="1d91a84d-1cd8-42fd-8dff-7c290ec9d83a" providerId="ADAL" clId="{34A8E22F-9E4D-44A1-83F6-18749858DB7C}" dt="2022-03-25T21:40:13.237" v="557" actId="20577"/>
          <ac:spMkLst>
            <pc:docMk/>
            <pc:sldMk cId="2961278202" sldId="327"/>
            <ac:spMk id="3" creationId="{CDB2A06A-61B1-42B8-91E2-D4A7F651C3BE}"/>
          </ac:spMkLst>
        </pc:spChg>
        <pc:spChg chg="mod">
          <ac:chgData name="Annarose Peterson" userId="1d91a84d-1cd8-42fd-8dff-7c290ec9d83a" providerId="ADAL" clId="{34A8E22F-9E4D-44A1-83F6-18749858DB7C}" dt="2022-03-25T21:56:03.306" v="558"/>
          <ac:spMkLst>
            <pc:docMk/>
            <pc:sldMk cId="2961278202" sldId="327"/>
            <ac:spMk id="15" creationId="{E06CDA7A-6E63-44E8-A778-B7783433B681}"/>
          </ac:spMkLst>
        </pc:spChg>
        <pc:spChg chg="mod">
          <ac:chgData name="Annarose Peterson" userId="1d91a84d-1cd8-42fd-8dff-7c290ec9d83a" providerId="ADAL" clId="{34A8E22F-9E4D-44A1-83F6-18749858DB7C}" dt="2022-03-25T21:56:19.738" v="559"/>
          <ac:spMkLst>
            <pc:docMk/>
            <pc:sldMk cId="2961278202" sldId="327"/>
            <ac:spMk id="31" creationId="{F4D7062C-CF10-4E9A-892B-129DE8A9EAE5}"/>
          </ac:spMkLst>
        </pc:spChg>
        <pc:picChg chg="del">
          <ac:chgData name="Annarose Peterson" userId="1d91a84d-1cd8-42fd-8dff-7c290ec9d83a" providerId="ADAL" clId="{34A8E22F-9E4D-44A1-83F6-18749858DB7C}" dt="2022-03-25T21:39:34.076" v="523" actId="478"/>
          <ac:picMkLst>
            <pc:docMk/>
            <pc:sldMk cId="2961278202" sldId="327"/>
            <ac:picMk id="16" creationId="{DDDD2E2A-0327-496F-80D8-A6ACEDFB1FCB}"/>
          </ac:picMkLst>
        </pc:picChg>
        <pc:picChg chg="add mod">
          <ac:chgData name="Annarose Peterson" userId="1d91a84d-1cd8-42fd-8dff-7c290ec9d83a" providerId="ADAL" clId="{34A8E22F-9E4D-44A1-83F6-18749858DB7C}" dt="2022-03-25T21:39:38.842" v="527" actId="1076"/>
          <ac:picMkLst>
            <pc:docMk/>
            <pc:sldMk cId="2961278202" sldId="327"/>
            <ac:picMk id="17" creationId="{0B107DF5-6456-44D4-A98E-7119DA0214E1}"/>
          </ac:picMkLst>
        </pc:picChg>
      </pc:sldChg>
      <pc:sldChg chg="add del">
        <pc:chgData name="Annarose Peterson" userId="1d91a84d-1cd8-42fd-8dff-7c290ec9d83a" providerId="ADAL" clId="{34A8E22F-9E4D-44A1-83F6-18749858DB7C}" dt="2022-03-25T21:29:58.828" v="472" actId="47"/>
        <pc:sldMkLst>
          <pc:docMk/>
          <pc:sldMk cId="3019199385" sldId="327"/>
        </pc:sldMkLst>
      </pc:sldChg>
      <pc:sldChg chg="addSp delSp modSp add mod">
        <pc:chgData name="Annarose Peterson" userId="1d91a84d-1cd8-42fd-8dff-7c290ec9d83a" providerId="ADAL" clId="{34A8E22F-9E4D-44A1-83F6-18749858DB7C}" dt="2022-03-25T22:17:46.876" v="720" actId="20577"/>
        <pc:sldMkLst>
          <pc:docMk/>
          <pc:sldMk cId="402318944" sldId="328"/>
        </pc:sldMkLst>
        <pc:spChg chg="mod">
          <ac:chgData name="Annarose Peterson" userId="1d91a84d-1cd8-42fd-8dff-7c290ec9d83a" providerId="ADAL" clId="{34A8E22F-9E4D-44A1-83F6-18749858DB7C}" dt="2022-03-25T21:56:50.227" v="583" actId="20577"/>
          <ac:spMkLst>
            <pc:docMk/>
            <pc:sldMk cId="402318944" sldId="328"/>
            <ac:spMk id="3" creationId="{CDB2A06A-61B1-42B8-91E2-D4A7F651C3BE}"/>
          </ac:spMkLst>
        </pc:spChg>
        <pc:spChg chg="mod">
          <ac:chgData name="Annarose Peterson" userId="1d91a84d-1cd8-42fd-8dff-7c290ec9d83a" providerId="ADAL" clId="{34A8E22F-9E4D-44A1-83F6-18749858DB7C}" dt="2022-03-25T21:58:22.403" v="593" actId="14100"/>
          <ac:spMkLst>
            <pc:docMk/>
            <pc:sldMk cId="402318944" sldId="328"/>
            <ac:spMk id="7" creationId="{12AF95CC-7A4C-4902-9C0F-B23131C99F27}"/>
          </ac:spMkLst>
        </pc:spChg>
        <pc:spChg chg="mod">
          <ac:chgData name="Annarose Peterson" userId="1d91a84d-1cd8-42fd-8dff-7c290ec9d83a" providerId="ADAL" clId="{34A8E22F-9E4D-44A1-83F6-18749858DB7C}" dt="2022-03-25T22:17:46.876" v="720" actId="20577"/>
          <ac:spMkLst>
            <pc:docMk/>
            <pc:sldMk cId="402318944" sldId="328"/>
            <ac:spMk id="8" creationId="{C3742C98-7450-4AE9-91D3-08FE4645B31B}"/>
          </ac:spMkLst>
        </pc:spChg>
        <pc:spChg chg="mod">
          <ac:chgData name="Annarose Peterson" userId="1d91a84d-1cd8-42fd-8dff-7c290ec9d83a" providerId="ADAL" clId="{34A8E22F-9E4D-44A1-83F6-18749858DB7C}" dt="2022-03-25T21:58:39.782" v="599" actId="1076"/>
          <ac:spMkLst>
            <pc:docMk/>
            <pc:sldMk cId="402318944" sldId="328"/>
            <ac:spMk id="9" creationId="{2FE05C61-6372-4060-B3AB-6D2008F82877}"/>
          </ac:spMkLst>
        </pc:spChg>
        <pc:spChg chg="mod">
          <ac:chgData name="Annarose Peterson" userId="1d91a84d-1cd8-42fd-8dff-7c290ec9d83a" providerId="ADAL" clId="{34A8E22F-9E4D-44A1-83F6-18749858DB7C}" dt="2022-03-25T21:58:28.246" v="595" actId="14100"/>
          <ac:spMkLst>
            <pc:docMk/>
            <pc:sldMk cId="402318944" sldId="328"/>
            <ac:spMk id="10" creationId="{ED7C8AC0-4772-4DA9-80D6-CD8E500C3595}"/>
          </ac:spMkLst>
        </pc:spChg>
        <pc:picChg chg="del">
          <ac:chgData name="Annarose Peterson" userId="1d91a84d-1cd8-42fd-8dff-7c290ec9d83a" providerId="ADAL" clId="{34A8E22F-9E4D-44A1-83F6-18749858DB7C}" dt="2022-03-25T21:58:02.237" v="584" actId="478"/>
          <ac:picMkLst>
            <pc:docMk/>
            <pc:sldMk cId="402318944" sldId="328"/>
            <ac:picMk id="5" creationId="{C4A2C455-FD62-4665-A248-F697F5AF8075}"/>
          </ac:picMkLst>
        </pc:picChg>
        <pc:picChg chg="add mod ord">
          <ac:chgData name="Annarose Peterson" userId="1d91a84d-1cd8-42fd-8dff-7c290ec9d83a" providerId="ADAL" clId="{34A8E22F-9E4D-44A1-83F6-18749858DB7C}" dt="2022-03-25T21:58:17.488" v="591" actId="1076"/>
          <ac:picMkLst>
            <pc:docMk/>
            <pc:sldMk cId="402318944" sldId="328"/>
            <ac:picMk id="6" creationId="{DB181506-4F54-4D93-AB50-606135165D77}"/>
          </ac:picMkLst>
        </pc:picChg>
      </pc:sldChg>
      <pc:sldChg chg="addSp delSp modSp add mod">
        <pc:chgData name="Annarose Peterson" userId="1d91a84d-1cd8-42fd-8dff-7c290ec9d83a" providerId="ADAL" clId="{34A8E22F-9E4D-44A1-83F6-18749858DB7C}" dt="2022-03-25T22:08:08.301" v="686" actId="20577"/>
        <pc:sldMkLst>
          <pc:docMk/>
          <pc:sldMk cId="2324533459" sldId="329"/>
        </pc:sldMkLst>
        <pc:spChg chg="mod">
          <ac:chgData name="Annarose Peterson" userId="1d91a84d-1cd8-42fd-8dff-7c290ec9d83a" providerId="ADAL" clId="{34A8E22F-9E4D-44A1-83F6-18749858DB7C}" dt="2022-03-25T22:08:08.301" v="686" actId="20577"/>
          <ac:spMkLst>
            <pc:docMk/>
            <pc:sldMk cId="2324533459" sldId="329"/>
            <ac:spMk id="3" creationId="{CDB2A06A-61B1-42B8-91E2-D4A7F651C3BE}"/>
          </ac:spMkLst>
        </pc:spChg>
        <pc:spChg chg="mod">
          <ac:chgData name="Annarose Peterson" userId="1d91a84d-1cd8-42fd-8dff-7c290ec9d83a" providerId="ADAL" clId="{34A8E22F-9E4D-44A1-83F6-18749858DB7C}" dt="2022-03-25T21:59:40.645" v="611" actId="14100"/>
          <ac:spMkLst>
            <pc:docMk/>
            <pc:sldMk cId="2324533459" sldId="329"/>
            <ac:spMk id="11" creationId="{94F4809A-32A0-4F0A-B130-1165251BFBA5}"/>
          </ac:spMkLst>
        </pc:spChg>
        <pc:spChg chg="mod">
          <ac:chgData name="Annarose Peterson" userId="1d91a84d-1cd8-42fd-8dff-7c290ec9d83a" providerId="ADAL" clId="{34A8E22F-9E4D-44A1-83F6-18749858DB7C}" dt="2022-03-25T22:04:13.820" v="632" actId="20577"/>
          <ac:spMkLst>
            <pc:docMk/>
            <pc:sldMk cId="2324533459" sldId="329"/>
            <ac:spMk id="12" creationId="{7511FE81-111B-4865-8123-FF5D2049C3F7}"/>
          </ac:spMkLst>
        </pc:spChg>
        <pc:spChg chg="mod">
          <ac:chgData name="Annarose Peterson" userId="1d91a84d-1cd8-42fd-8dff-7c290ec9d83a" providerId="ADAL" clId="{34A8E22F-9E4D-44A1-83F6-18749858DB7C}" dt="2022-03-25T22:04:04.578" v="620"/>
          <ac:spMkLst>
            <pc:docMk/>
            <pc:sldMk cId="2324533459" sldId="329"/>
            <ac:spMk id="17" creationId="{C4693B2D-B73C-4931-BC7C-DDBE41B8B4AF}"/>
          </ac:spMkLst>
        </pc:spChg>
        <pc:spChg chg="mod">
          <ac:chgData name="Annarose Peterson" userId="1d91a84d-1cd8-42fd-8dff-7c290ec9d83a" providerId="ADAL" clId="{34A8E22F-9E4D-44A1-83F6-18749858DB7C}" dt="2022-03-25T22:04:21.411" v="643" actId="20577"/>
          <ac:spMkLst>
            <pc:docMk/>
            <pc:sldMk cId="2324533459" sldId="329"/>
            <ac:spMk id="19" creationId="{D8F83026-7D62-41C8-8740-F513380371AC}"/>
          </ac:spMkLst>
        </pc:spChg>
        <pc:spChg chg="mod">
          <ac:chgData name="Annarose Peterson" userId="1d91a84d-1cd8-42fd-8dff-7c290ec9d83a" providerId="ADAL" clId="{34A8E22F-9E4D-44A1-83F6-18749858DB7C}" dt="2022-03-25T22:04:31.247" v="651" actId="20577"/>
          <ac:spMkLst>
            <pc:docMk/>
            <pc:sldMk cId="2324533459" sldId="329"/>
            <ac:spMk id="20" creationId="{3D1576AB-4B34-4F60-847F-8A3EBCAD4ED9}"/>
          </ac:spMkLst>
        </pc:spChg>
        <pc:spChg chg="del">
          <ac:chgData name="Annarose Peterson" userId="1d91a84d-1cd8-42fd-8dff-7c290ec9d83a" providerId="ADAL" clId="{34A8E22F-9E4D-44A1-83F6-18749858DB7C}" dt="2022-03-25T21:59:35.514" v="609" actId="478"/>
          <ac:spMkLst>
            <pc:docMk/>
            <pc:sldMk cId="2324533459" sldId="329"/>
            <ac:spMk id="21" creationId="{DC360396-3244-43B4-B3FA-BCA4AC54989D}"/>
          </ac:spMkLst>
        </pc:spChg>
        <pc:spChg chg="del">
          <ac:chgData name="Annarose Peterson" userId="1d91a84d-1cd8-42fd-8dff-7c290ec9d83a" providerId="ADAL" clId="{34A8E22F-9E4D-44A1-83F6-18749858DB7C}" dt="2022-03-25T21:59:35.514" v="609" actId="478"/>
          <ac:spMkLst>
            <pc:docMk/>
            <pc:sldMk cId="2324533459" sldId="329"/>
            <ac:spMk id="22" creationId="{FCA1BFB9-F5EE-4091-9D87-FF159091582C}"/>
          </ac:spMkLst>
        </pc:spChg>
        <pc:spChg chg="del">
          <ac:chgData name="Annarose Peterson" userId="1d91a84d-1cd8-42fd-8dff-7c290ec9d83a" providerId="ADAL" clId="{34A8E22F-9E4D-44A1-83F6-18749858DB7C}" dt="2022-03-25T21:59:28.791" v="607" actId="478"/>
          <ac:spMkLst>
            <pc:docMk/>
            <pc:sldMk cId="2324533459" sldId="329"/>
            <ac:spMk id="23" creationId="{63A5A14F-2D05-4E30-91F8-215BF2F959A4}"/>
          </ac:spMkLst>
        </pc:spChg>
        <pc:spChg chg="del">
          <ac:chgData name="Annarose Peterson" userId="1d91a84d-1cd8-42fd-8dff-7c290ec9d83a" providerId="ADAL" clId="{34A8E22F-9E4D-44A1-83F6-18749858DB7C}" dt="2022-03-25T21:59:28.791" v="607" actId="478"/>
          <ac:spMkLst>
            <pc:docMk/>
            <pc:sldMk cId="2324533459" sldId="329"/>
            <ac:spMk id="24" creationId="{5BAFD680-7F8C-43F5-9D86-37939FCC6A6C}"/>
          </ac:spMkLst>
        </pc:spChg>
        <pc:spChg chg="del">
          <ac:chgData name="Annarose Peterson" userId="1d91a84d-1cd8-42fd-8dff-7c290ec9d83a" providerId="ADAL" clId="{34A8E22F-9E4D-44A1-83F6-18749858DB7C}" dt="2022-03-25T21:59:28.791" v="607" actId="478"/>
          <ac:spMkLst>
            <pc:docMk/>
            <pc:sldMk cId="2324533459" sldId="329"/>
            <ac:spMk id="25" creationId="{732D0BD8-6B79-4643-A64D-C6B2FA220E68}"/>
          </ac:spMkLst>
        </pc:spChg>
        <pc:spChg chg="del">
          <ac:chgData name="Annarose Peterson" userId="1d91a84d-1cd8-42fd-8dff-7c290ec9d83a" providerId="ADAL" clId="{34A8E22F-9E4D-44A1-83F6-18749858DB7C}" dt="2022-03-25T21:59:28.791" v="607" actId="478"/>
          <ac:spMkLst>
            <pc:docMk/>
            <pc:sldMk cId="2324533459" sldId="329"/>
            <ac:spMk id="26" creationId="{C9C8E7F9-AC38-4686-B42D-B8FE1E71AC29}"/>
          </ac:spMkLst>
        </pc:spChg>
        <pc:spChg chg="del">
          <ac:chgData name="Annarose Peterson" userId="1d91a84d-1cd8-42fd-8dff-7c290ec9d83a" providerId="ADAL" clId="{34A8E22F-9E4D-44A1-83F6-18749858DB7C}" dt="2022-03-25T21:59:28.791" v="607" actId="478"/>
          <ac:spMkLst>
            <pc:docMk/>
            <pc:sldMk cId="2324533459" sldId="329"/>
            <ac:spMk id="27" creationId="{86CC6394-2802-4BF6-B79F-6349FD08904E}"/>
          </ac:spMkLst>
        </pc:spChg>
        <pc:spChg chg="del">
          <ac:chgData name="Annarose Peterson" userId="1d91a84d-1cd8-42fd-8dff-7c290ec9d83a" providerId="ADAL" clId="{34A8E22F-9E4D-44A1-83F6-18749858DB7C}" dt="2022-03-25T21:59:28.791" v="607" actId="478"/>
          <ac:spMkLst>
            <pc:docMk/>
            <pc:sldMk cId="2324533459" sldId="329"/>
            <ac:spMk id="28" creationId="{4F77C8E1-3B4C-4146-94C0-0047C7CEFC96}"/>
          </ac:spMkLst>
        </pc:spChg>
        <pc:picChg chg="del">
          <ac:chgData name="Annarose Peterson" userId="1d91a84d-1cd8-42fd-8dff-7c290ec9d83a" providerId="ADAL" clId="{34A8E22F-9E4D-44A1-83F6-18749858DB7C}" dt="2022-03-25T21:59:20.683" v="603" actId="478"/>
          <ac:picMkLst>
            <pc:docMk/>
            <pc:sldMk cId="2324533459" sldId="329"/>
            <ac:picMk id="18" creationId="{68BA42DF-E5ED-4A68-86C3-2AE14560212C}"/>
          </ac:picMkLst>
        </pc:picChg>
        <pc:picChg chg="add mod ord modCrop">
          <ac:chgData name="Annarose Peterson" userId="1d91a84d-1cd8-42fd-8dff-7c290ec9d83a" providerId="ADAL" clId="{34A8E22F-9E4D-44A1-83F6-18749858DB7C}" dt="2022-03-25T21:59:48.956" v="615" actId="167"/>
          <ac:picMkLst>
            <pc:docMk/>
            <pc:sldMk cId="2324533459" sldId="329"/>
            <ac:picMk id="29" creationId="{581888C8-BF8E-4B50-81BE-F6E6D1C33695}"/>
          </ac:picMkLst>
        </pc:picChg>
      </pc:sldChg>
      <pc:sldChg chg="addSp delSp modSp add mod">
        <pc:chgData name="Annarose Peterson" userId="1d91a84d-1cd8-42fd-8dff-7c290ec9d83a" providerId="ADAL" clId="{34A8E22F-9E4D-44A1-83F6-18749858DB7C}" dt="2022-03-25T22:08:16.764" v="687"/>
        <pc:sldMkLst>
          <pc:docMk/>
          <pc:sldMk cId="1885986192" sldId="330"/>
        </pc:sldMkLst>
        <pc:spChg chg="mod">
          <ac:chgData name="Annarose Peterson" userId="1d91a84d-1cd8-42fd-8dff-7c290ec9d83a" providerId="ADAL" clId="{34A8E22F-9E4D-44A1-83F6-18749858DB7C}" dt="2022-03-25T22:08:16.764" v="687"/>
          <ac:spMkLst>
            <pc:docMk/>
            <pc:sldMk cId="1885986192" sldId="330"/>
            <ac:spMk id="3" creationId="{CDB2A06A-61B1-42B8-91E2-D4A7F651C3BE}"/>
          </ac:spMkLst>
        </pc:spChg>
        <pc:spChg chg="mod">
          <ac:chgData name="Annarose Peterson" userId="1d91a84d-1cd8-42fd-8dff-7c290ec9d83a" providerId="ADAL" clId="{34A8E22F-9E4D-44A1-83F6-18749858DB7C}" dt="2022-03-25T22:07:23.681" v="657"/>
          <ac:spMkLst>
            <pc:docMk/>
            <pc:sldMk cId="1885986192" sldId="330"/>
            <ac:spMk id="15" creationId="{E06CDA7A-6E63-44E8-A778-B7783433B681}"/>
          </ac:spMkLst>
        </pc:spChg>
        <pc:spChg chg="mod">
          <ac:chgData name="Annarose Peterson" userId="1d91a84d-1cd8-42fd-8dff-7c290ec9d83a" providerId="ADAL" clId="{34A8E22F-9E4D-44A1-83F6-18749858DB7C}" dt="2022-03-25T22:07:06.643" v="656"/>
          <ac:spMkLst>
            <pc:docMk/>
            <pc:sldMk cId="1885986192" sldId="330"/>
            <ac:spMk id="31" creationId="{F4D7062C-CF10-4E9A-892B-129DE8A9EAE5}"/>
          </ac:spMkLst>
        </pc:spChg>
        <pc:picChg chg="add mod">
          <ac:chgData name="Annarose Peterson" userId="1d91a84d-1cd8-42fd-8dff-7c290ec9d83a" providerId="ADAL" clId="{34A8E22F-9E4D-44A1-83F6-18749858DB7C}" dt="2022-03-25T22:04:41.407" v="655" actId="1076"/>
          <ac:picMkLst>
            <pc:docMk/>
            <pc:sldMk cId="1885986192" sldId="330"/>
            <ac:picMk id="16" creationId="{A3762D38-1B9F-421F-9749-044C42B66ECF}"/>
          </ac:picMkLst>
        </pc:picChg>
        <pc:picChg chg="del">
          <ac:chgData name="Annarose Peterson" userId="1d91a84d-1cd8-42fd-8dff-7c290ec9d83a" providerId="ADAL" clId="{34A8E22F-9E4D-44A1-83F6-18749858DB7C}" dt="2022-03-25T22:04:37.865" v="653" actId="478"/>
          <ac:picMkLst>
            <pc:docMk/>
            <pc:sldMk cId="1885986192" sldId="330"/>
            <ac:picMk id="17" creationId="{0B107DF5-6456-44D4-A98E-7119DA0214E1}"/>
          </ac:picMkLst>
        </pc:picChg>
      </pc:sldChg>
      <pc:sldChg chg="addSp delSp modSp add mod">
        <pc:chgData name="Annarose Peterson" userId="1d91a84d-1cd8-42fd-8dff-7c290ec9d83a" providerId="ADAL" clId="{34A8E22F-9E4D-44A1-83F6-18749858DB7C}" dt="2022-03-25T22:18:19.170" v="765" actId="14100"/>
        <pc:sldMkLst>
          <pc:docMk/>
          <pc:sldMk cId="119326863" sldId="331"/>
        </pc:sldMkLst>
        <pc:spChg chg="mod">
          <ac:chgData name="Annarose Peterson" userId="1d91a84d-1cd8-42fd-8dff-7c290ec9d83a" providerId="ADAL" clId="{34A8E22F-9E4D-44A1-83F6-18749858DB7C}" dt="2022-03-25T22:16:18.408" v="689" actId="6549"/>
          <ac:spMkLst>
            <pc:docMk/>
            <pc:sldMk cId="119326863" sldId="331"/>
            <ac:spMk id="3" creationId="{CDB2A06A-61B1-42B8-91E2-D4A7F651C3BE}"/>
          </ac:spMkLst>
        </pc:spChg>
        <pc:spChg chg="mod">
          <ac:chgData name="Annarose Peterson" userId="1d91a84d-1cd8-42fd-8dff-7c290ec9d83a" providerId="ADAL" clId="{34A8E22F-9E4D-44A1-83F6-18749858DB7C}" dt="2022-03-25T22:18:19.170" v="765" actId="14100"/>
          <ac:spMkLst>
            <pc:docMk/>
            <pc:sldMk cId="119326863" sldId="331"/>
            <ac:spMk id="8" creationId="{C3742C98-7450-4AE9-91D3-08FE4645B31B}"/>
          </ac:spMkLst>
        </pc:spChg>
        <pc:picChg chg="add mod ord">
          <ac:chgData name="Annarose Peterson" userId="1d91a84d-1cd8-42fd-8dff-7c290ec9d83a" providerId="ADAL" clId="{34A8E22F-9E4D-44A1-83F6-18749858DB7C}" dt="2022-03-25T22:17:31.803" v="698" actId="1076"/>
          <ac:picMkLst>
            <pc:docMk/>
            <pc:sldMk cId="119326863" sldId="331"/>
            <ac:picMk id="5" creationId="{71DE35D0-6E80-4C8D-947F-DF54B73FC063}"/>
          </ac:picMkLst>
        </pc:picChg>
        <pc:picChg chg="del">
          <ac:chgData name="Annarose Peterson" userId="1d91a84d-1cd8-42fd-8dff-7c290ec9d83a" providerId="ADAL" clId="{34A8E22F-9E4D-44A1-83F6-18749858DB7C}" dt="2022-03-25T22:17:19.951" v="692" actId="478"/>
          <ac:picMkLst>
            <pc:docMk/>
            <pc:sldMk cId="119326863" sldId="331"/>
            <ac:picMk id="6" creationId="{DB181506-4F54-4D93-AB50-606135165D77}"/>
          </ac:picMkLst>
        </pc:picChg>
      </pc:sldChg>
      <pc:sldChg chg="addSp delSp modSp add mod">
        <pc:chgData name="Annarose Peterson" userId="1d91a84d-1cd8-42fd-8dff-7c290ec9d83a" providerId="ADAL" clId="{34A8E22F-9E4D-44A1-83F6-18749858DB7C}" dt="2022-03-25T22:21:54.215" v="803" actId="20577"/>
        <pc:sldMkLst>
          <pc:docMk/>
          <pc:sldMk cId="2441357606" sldId="332"/>
        </pc:sldMkLst>
        <pc:spChg chg="mod">
          <ac:chgData name="Annarose Peterson" userId="1d91a84d-1cd8-42fd-8dff-7c290ec9d83a" providerId="ADAL" clId="{34A8E22F-9E4D-44A1-83F6-18749858DB7C}" dt="2022-03-25T22:20:56.882" v="789" actId="14100"/>
          <ac:spMkLst>
            <pc:docMk/>
            <pc:sldMk cId="2441357606" sldId="332"/>
            <ac:spMk id="11" creationId="{94F4809A-32A0-4F0A-B130-1165251BFBA5}"/>
          </ac:spMkLst>
        </pc:spChg>
        <pc:spChg chg="mod">
          <ac:chgData name="Annarose Peterson" userId="1d91a84d-1cd8-42fd-8dff-7c290ec9d83a" providerId="ADAL" clId="{34A8E22F-9E4D-44A1-83F6-18749858DB7C}" dt="2022-03-25T22:21:02.095" v="795" actId="20577"/>
          <ac:spMkLst>
            <pc:docMk/>
            <pc:sldMk cId="2441357606" sldId="332"/>
            <ac:spMk id="12" creationId="{7511FE81-111B-4865-8123-FF5D2049C3F7}"/>
          </ac:spMkLst>
        </pc:spChg>
        <pc:spChg chg="add mod">
          <ac:chgData name="Annarose Peterson" userId="1d91a84d-1cd8-42fd-8dff-7c290ec9d83a" providerId="ADAL" clId="{34A8E22F-9E4D-44A1-83F6-18749858DB7C}" dt="2022-03-25T22:21:54.215" v="803" actId="20577"/>
          <ac:spMkLst>
            <pc:docMk/>
            <pc:sldMk cId="2441357606" sldId="332"/>
            <ac:spMk id="14" creationId="{AEE44411-8BF9-4310-934D-E7EE1C772285}"/>
          </ac:spMkLst>
        </pc:spChg>
        <pc:spChg chg="mod">
          <ac:chgData name="Annarose Peterson" userId="1d91a84d-1cd8-42fd-8dff-7c290ec9d83a" providerId="ADAL" clId="{34A8E22F-9E4D-44A1-83F6-18749858DB7C}" dt="2022-03-25T22:19:48.758" v="766"/>
          <ac:spMkLst>
            <pc:docMk/>
            <pc:sldMk cId="2441357606" sldId="332"/>
            <ac:spMk id="17" creationId="{C4693B2D-B73C-4931-BC7C-DDBE41B8B4AF}"/>
          </ac:spMkLst>
        </pc:spChg>
        <pc:spChg chg="mod">
          <ac:chgData name="Annarose Peterson" userId="1d91a84d-1cd8-42fd-8dff-7c290ec9d83a" providerId="ADAL" clId="{34A8E22F-9E4D-44A1-83F6-18749858DB7C}" dt="2022-03-25T22:21:46.793" v="796"/>
          <ac:spMkLst>
            <pc:docMk/>
            <pc:sldMk cId="2441357606" sldId="332"/>
            <ac:spMk id="19" creationId="{D8F83026-7D62-41C8-8740-F513380371AC}"/>
          </ac:spMkLst>
        </pc:spChg>
        <pc:spChg chg="mod">
          <ac:chgData name="Annarose Peterson" userId="1d91a84d-1cd8-42fd-8dff-7c290ec9d83a" providerId="ADAL" clId="{34A8E22F-9E4D-44A1-83F6-18749858DB7C}" dt="2022-03-25T22:20:38.874" v="782" actId="1076"/>
          <ac:spMkLst>
            <pc:docMk/>
            <pc:sldMk cId="2441357606" sldId="332"/>
            <ac:spMk id="20" creationId="{3D1576AB-4B34-4F60-847F-8A3EBCAD4ED9}"/>
          </ac:spMkLst>
        </pc:spChg>
        <pc:picChg chg="add mod ord modCrop">
          <ac:chgData name="Annarose Peterson" userId="1d91a84d-1cd8-42fd-8dff-7c290ec9d83a" providerId="ADAL" clId="{34A8E22F-9E4D-44A1-83F6-18749858DB7C}" dt="2022-03-25T22:20:33.578" v="780" actId="1076"/>
          <ac:picMkLst>
            <pc:docMk/>
            <pc:sldMk cId="2441357606" sldId="332"/>
            <ac:picMk id="13" creationId="{3939989B-5459-4C07-BCB6-30E1331C2DCB}"/>
          </ac:picMkLst>
        </pc:picChg>
        <pc:picChg chg="del">
          <ac:chgData name="Annarose Peterson" userId="1d91a84d-1cd8-42fd-8dff-7c290ec9d83a" providerId="ADAL" clId="{34A8E22F-9E4D-44A1-83F6-18749858DB7C}" dt="2022-03-25T22:20:25.386" v="776" actId="478"/>
          <ac:picMkLst>
            <pc:docMk/>
            <pc:sldMk cId="2441357606" sldId="332"/>
            <ac:picMk id="29" creationId="{581888C8-BF8E-4B50-81BE-F6E6D1C33695}"/>
          </ac:picMkLst>
        </pc:picChg>
      </pc:sldChg>
      <pc:sldChg chg="addSp delSp modSp add mod">
        <pc:chgData name="Annarose Peterson" userId="1d91a84d-1cd8-42fd-8dff-7c290ec9d83a" providerId="ADAL" clId="{34A8E22F-9E4D-44A1-83F6-18749858DB7C}" dt="2022-03-25T22:23:13.057" v="809"/>
        <pc:sldMkLst>
          <pc:docMk/>
          <pc:sldMk cId="2762121392" sldId="333"/>
        </pc:sldMkLst>
        <pc:spChg chg="mod">
          <ac:chgData name="Annarose Peterson" userId="1d91a84d-1cd8-42fd-8dff-7c290ec9d83a" providerId="ADAL" clId="{34A8E22F-9E4D-44A1-83F6-18749858DB7C}" dt="2022-03-25T22:23:13.057" v="809"/>
          <ac:spMkLst>
            <pc:docMk/>
            <pc:sldMk cId="2762121392" sldId="333"/>
            <ac:spMk id="15" creationId="{E06CDA7A-6E63-44E8-A778-B7783433B681}"/>
          </ac:spMkLst>
        </pc:spChg>
        <pc:spChg chg="mod">
          <ac:chgData name="Annarose Peterson" userId="1d91a84d-1cd8-42fd-8dff-7c290ec9d83a" providerId="ADAL" clId="{34A8E22F-9E4D-44A1-83F6-18749858DB7C}" dt="2022-03-25T22:22:47.731" v="804"/>
          <ac:spMkLst>
            <pc:docMk/>
            <pc:sldMk cId="2762121392" sldId="333"/>
            <ac:spMk id="31" creationId="{F4D7062C-CF10-4E9A-892B-129DE8A9EAE5}"/>
          </ac:spMkLst>
        </pc:spChg>
        <pc:picChg chg="del">
          <ac:chgData name="Annarose Peterson" userId="1d91a84d-1cd8-42fd-8dff-7c290ec9d83a" providerId="ADAL" clId="{34A8E22F-9E4D-44A1-83F6-18749858DB7C}" dt="2022-03-25T22:22:49.264" v="805" actId="478"/>
          <ac:picMkLst>
            <pc:docMk/>
            <pc:sldMk cId="2762121392" sldId="333"/>
            <ac:picMk id="16" creationId="{A3762D38-1B9F-421F-9749-044C42B66ECF}"/>
          </ac:picMkLst>
        </pc:picChg>
        <pc:picChg chg="add mod">
          <ac:chgData name="Annarose Peterson" userId="1d91a84d-1cd8-42fd-8dff-7c290ec9d83a" providerId="ADAL" clId="{34A8E22F-9E4D-44A1-83F6-18749858DB7C}" dt="2022-03-25T22:22:56.353" v="808" actId="1076"/>
          <ac:picMkLst>
            <pc:docMk/>
            <pc:sldMk cId="2762121392" sldId="333"/>
            <ac:picMk id="17" creationId="{0C6CB575-AC42-4C9D-97AF-FB45EE4EFD87}"/>
          </ac:picMkLst>
        </pc:picChg>
      </pc:sldChg>
      <pc:sldChg chg="addSp delSp modSp add mod">
        <pc:chgData name="Annarose Peterson" userId="1d91a84d-1cd8-42fd-8dff-7c290ec9d83a" providerId="ADAL" clId="{34A8E22F-9E4D-44A1-83F6-18749858DB7C}" dt="2022-03-25T22:26:26.933" v="881" actId="20577"/>
        <pc:sldMkLst>
          <pc:docMk/>
          <pc:sldMk cId="264521071" sldId="334"/>
        </pc:sldMkLst>
        <pc:spChg chg="mod">
          <ac:chgData name="Annarose Peterson" userId="1d91a84d-1cd8-42fd-8dff-7c290ec9d83a" providerId="ADAL" clId="{34A8E22F-9E4D-44A1-83F6-18749858DB7C}" dt="2022-03-25T22:23:33.198" v="833" actId="20577"/>
          <ac:spMkLst>
            <pc:docMk/>
            <pc:sldMk cId="264521071" sldId="334"/>
            <ac:spMk id="3" creationId="{CDB2A06A-61B1-42B8-91E2-D4A7F651C3BE}"/>
          </ac:spMkLst>
        </pc:spChg>
        <pc:spChg chg="mod">
          <ac:chgData name="Annarose Peterson" userId="1d91a84d-1cd8-42fd-8dff-7c290ec9d83a" providerId="ADAL" clId="{34A8E22F-9E4D-44A1-83F6-18749858DB7C}" dt="2022-03-25T22:26:26.933" v="881" actId="20577"/>
          <ac:spMkLst>
            <pc:docMk/>
            <pc:sldMk cId="264521071" sldId="334"/>
            <ac:spMk id="8" creationId="{C3742C98-7450-4AE9-91D3-08FE4645B31B}"/>
          </ac:spMkLst>
        </pc:spChg>
        <pc:picChg chg="del">
          <ac:chgData name="Annarose Peterson" userId="1d91a84d-1cd8-42fd-8dff-7c290ec9d83a" providerId="ADAL" clId="{34A8E22F-9E4D-44A1-83F6-18749858DB7C}" dt="2022-03-25T22:25:58.191" v="834" actId="478"/>
          <ac:picMkLst>
            <pc:docMk/>
            <pc:sldMk cId="264521071" sldId="334"/>
            <ac:picMk id="5" creationId="{71DE35D0-6E80-4C8D-947F-DF54B73FC063}"/>
          </ac:picMkLst>
        </pc:picChg>
        <pc:picChg chg="add mod ord">
          <ac:chgData name="Annarose Peterson" userId="1d91a84d-1cd8-42fd-8dff-7c290ec9d83a" providerId="ADAL" clId="{34A8E22F-9E4D-44A1-83F6-18749858DB7C}" dt="2022-03-25T22:26:07.108" v="838" actId="1076"/>
          <ac:picMkLst>
            <pc:docMk/>
            <pc:sldMk cId="264521071" sldId="334"/>
            <ac:picMk id="6" creationId="{CBA9CECA-7A92-4D8F-9D6A-C1E17C4DD127}"/>
          </ac:picMkLst>
        </pc:picChg>
      </pc:sldChg>
      <pc:sldChg chg="addSp delSp modSp add mod">
        <pc:chgData name="Annarose Peterson" userId="1d91a84d-1cd8-42fd-8dff-7c290ec9d83a" providerId="ADAL" clId="{34A8E22F-9E4D-44A1-83F6-18749858DB7C}" dt="2022-03-25T22:29:01.037" v="943"/>
        <pc:sldMkLst>
          <pc:docMk/>
          <pc:sldMk cId="1527231132" sldId="335"/>
        </pc:sldMkLst>
        <pc:spChg chg="mod">
          <ac:chgData name="Annarose Peterson" userId="1d91a84d-1cd8-42fd-8dff-7c290ec9d83a" providerId="ADAL" clId="{34A8E22F-9E4D-44A1-83F6-18749858DB7C}" dt="2022-03-25T22:28:00.620" v="899" actId="20577"/>
          <ac:spMkLst>
            <pc:docMk/>
            <pc:sldMk cId="1527231132" sldId="335"/>
            <ac:spMk id="12" creationId="{7511FE81-111B-4865-8123-FF5D2049C3F7}"/>
          </ac:spMkLst>
        </pc:spChg>
        <pc:spChg chg="mod">
          <ac:chgData name="Annarose Peterson" userId="1d91a84d-1cd8-42fd-8dff-7c290ec9d83a" providerId="ADAL" clId="{34A8E22F-9E4D-44A1-83F6-18749858DB7C}" dt="2022-03-25T22:28:37.399" v="942" actId="20577"/>
          <ac:spMkLst>
            <pc:docMk/>
            <pc:sldMk cId="1527231132" sldId="335"/>
            <ac:spMk id="14" creationId="{AEE44411-8BF9-4310-934D-E7EE1C772285}"/>
          </ac:spMkLst>
        </pc:spChg>
        <pc:spChg chg="mod">
          <ac:chgData name="Annarose Peterson" userId="1d91a84d-1cd8-42fd-8dff-7c290ec9d83a" providerId="ADAL" clId="{34A8E22F-9E4D-44A1-83F6-18749858DB7C}" dt="2022-03-25T22:29:01.037" v="943"/>
          <ac:spMkLst>
            <pc:docMk/>
            <pc:sldMk cId="1527231132" sldId="335"/>
            <ac:spMk id="17" creationId="{C4693B2D-B73C-4931-BC7C-DDBE41B8B4AF}"/>
          </ac:spMkLst>
        </pc:spChg>
        <pc:spChg chg="mod">
          <ac:chgData name="Annarose Peterson" userId="1d91a84d-1cd8-42fd-8dff-7c290ec9d83a" providerId="ADAL" clId="{34A8E22F-9E4D-44A1-83F6-18749858DB7C}" dt="2022-03-25T22:28:19.669" v="916" actId="20577"/>
          <ac:spMkLst>
            <pc:docMk/>
            <pc:sldMk cId="1527231132" sldId="335"/>
            <ac:spMk id="19" creationId="{D8F83026-7D62-41C8-8740-F513380371AC}"/>
          </ac:spMkLst>
        </pc:spChg>
        <pc:spChg chg="mod">
          <ac:chgData name="Annarose Peterson" userId="1d91a84d-1cd8-42fd-8dff-7c290ec9d83a" providerId="ADAL" clId="{34A8E22F-9E4D-44A1-83F6-18749858DB7C}" dt="2022-03-25T22:28:27.229" v="927" actId="20577"/>
          <ac:spMkLst>
            <pc:docMk/>
            <pc:sldMk cId="1527231132" sldId="335"/>
            <ac:spMk id="20" creationId="{3D1576AB-4B34-4F60-847F-8A3EBCAD4ED9}"/>
          </ac:spMkLst>
        </pc:spChg>
        <pc:picChg chg="del">
          <ac:chgData name="Annarose Peterson" userId="1d91a84d-1cd8-42fd-8dff-7c290ec9d83a" providerId="ADAL" clId="{34A8E22F-9E4D-44A1-83F6-18749858DB7C}" dt="2022-03-25T22:27:43.129" v="885" actId="478"/>
          <ac:picMkLst>
            <pc:docMk/>
            <pc:sldMk cId="1527231132" sldId="335"/>
            <ac:picMk id="13" creationId="{3939989B-5459-4C07-BCB6-30E1331C2DCB}"/>
          </ac:picMkLst>
        </pc:picChg>
        <pc:picChg chg="add mod ord modCrop">
          <ac:chgData name="Annarose Peterson" userId="1d91a84d-1cd8-42fd-8dff-7c290ec9d83a" providerId="ADAL" clId="{34A8E22F-9E4D-44A1-83F6-18749858DB7C}" dt="2022-03-25T22:27:51.658" v="889" actId="1076"/>
          <ac:picMkLst>
            <pc:docMk/>
            <pc:sldMk cId="1527231132" sldId="335"/>
            <ac:picMk id="18" creationId="{EA674D36-7E03-4944-8B05-E7B8DE7021BC}"/>
          </ac:picMkLst>
        </pc:picChg>
      </pc:sldChg>
      <pc:sldChg chg="addSp delSp modSp add mod">
        <pc:chgData name="Annarose Peterson" userId="1d91a84d-1cd8-42fd-8dff-7c290ec9d83a" providerId="ADAL" clId="{34A8E22F-9E4D-44A1-83F6-18749858DB7C}" dt="2022-03-25T22:30:11.995" v="949"/>
        <pc:sldMkLst>
          <pc:docMk/>
          <pc:sldMk cId="3727953862" sldId="336"/>
        </pc:sldMkLst>
        <pc:spChg chg="mod">
          <ac:chgData name="Annarose Peterson" userId="1d91a84d-1cd8-42fd-8dff-7c290ec9d83a" providerId="ADAL" clId="{34A8E22F-9E4D-44A1-83F6-18749858DB7C}" dt="2022-03-25T22:30:11.995" v="949"/>
          <ac:spMkLst>
            <pc:docMk/>
            <pc:sldMk cId="3727953862" sldId="336"/>
            <ac:spMk id="15" creationId="{E06CDA7A-6E63-44E8-A778-B7783433B681}"/>
          </ac:spMkLst>
        </pc:spChg>
        <pc:spChg chg="mod">
          <ac:chgData name="Annarose Peterson" userId="1d91a84d-1cd8-42fd-8dff-7c290ec9d83a" providerId="ADAL" clId="{34A8E22F-9E4D-44A1-83F6-18749858DB7C}" dt="2022-03-25T22:29:50.383" v="948"/>
          <ac:spMkLst>
            <pc:docMk/>
            <pc:sldMk cId="3727953862" sldId="336"/>
            <ac:spMk id="31" creationId="{F4D7062C-CF10-4E9A-892B-129DE8A9EAE5}"/>
          </ac:spMkLst>
        </pc:spChg>
        <pc:picChg chg="add mod">
          <ac:chgData name="Annarose Peterson" userId="1d91a84d-1cd8-42fd-8dff-7c290ec9d83a" providerId="ADAL" clId="{34A8E22F-9E4D-44A1-83F6-18749858DB7C}" dt="2022-03-25T22:29:11.139" v="947" actId="1076"/>
          <ac:picMkLst>
            <pc:docMk/>
            <pc:sldMk cId="3727953862" sldId="336"/>
            <ac:picMk id="16" creationId="{D18C6836-F6B9-4773-8206-5FA9113948D4}"/>
          </ac:picMkLst>
        </pc:picChg>
        <pc:picChg chg="del">
          <ac:chgData name="Annarose Peterson" userId="1d91a84d-1cd8-42fd-8dff-7c290ec9d83a" providerId="ADAL" clId="{34A8E22F-9E4D-44A1-83F6-18749858DB7C}" dt="2022-03-25T22:29:07.632" v="944" actId="478"/>
          <ac:picMkLst>
            <pc:docMk/>
            <pc:sldMk cId="3727953862" sldId="336"/>
            <ac:picMk id="17" creationId="{0C6CB575-AC42-4C9D-97AF-FB45EE4EFD87}"/>
          </ac:picMkLst>
        </pc:picChg>
      </pc:sldChg>
      <pc:sldChg chg="addSp delSp modSp add mod">
        <pc:chgData name="Annarose Peterson" userId="1d91a84d-1cd8-42fd-8dff-7c290ec9d83a" providerId="ADAL" clId="{34A8E22F-9E4D-44A1-83F6-18749858DB7C}" dt="2022-03-25T22:49:25.505" v="987" actId="20577"/>
        <pc:sldMkLst>
          <pc:docMk/>
          <pc:sldMk cId="2730741922" sldId="337"/>
        </pc:sldMkLst>
        <pc:spChg chg="mod">
          <ac:chgData name="Annarose Peterson" userId="1d91a84d-1cd8-42fd-8dff-7c290ec9d83a" providerId="ADAL" clId="{34A8E22F-9E4D-44A1-83F6-18749858DB7C}" dt="2022-03-25T22:44:46.506" v="966" actId="20577"/>
          <ac:spMkLst>
            <pc:docMk/>
            <pc:sldMk cId="2730741922" sldId="337"/>
            <ac:spMk id="3" creationId="{CDB2A06A-61B1-42B8-91E2-D4A7F651C3BE}"/>
          </ac:spMkLst>
        </pc:spChg>
        <pc:spChg chg="mod">
          <ac:chgData name="Annarose Peterson" userId="1d91a84d-1cd8-42fd-8dff-7c290ec9d83a" providerId="ADAL" clId="{34A8E22F-9E4D-44A1-83F6-18749858DB7C}" dt="2022-03-25T22:49:25.505" v="987" actId="20577"/>
          <ac:spMkLst>
            <pc:docMk/>
            <pc:sldMk cId="2730741922" sldId="337"/>
            <ac:spMk id="8" creationId="{C3742C98-7450-4AE9-91D3-08FE4645B31B}"/>
          </ac:spMkLst>
        </pc:spChg>
        <pc:spChg chg="mod">
          <ac:chgData name="Annarose Peterson" userId="1d91a84d-1cd8-42fd-8dff-7c290ec9d83a" providerId="ADAL" clId="{34A8E22F-9E4D-44A1-83F6-18749858DB7C}" dt="2022-03-25T22:49:15.875" v="973" actId="1076"/>
          <ac:spMkLst>
            <pc:docMk/>
            <pc:sldMk cId="2730741922" sldId="337"/>
            <ac:spMk id="9" creationId="{2FE05C61-6372-4060-B3AB-6D2008F82877}"/>
          </ac:spMkLst>
        </pc:spChg>
        <pc:spChg chg="mod">
          <ac:chgData name="Annarose Peterson" userId="1d91a84d-1cd8-42fd-8dff-7c290ec9d83a" providerId="ADAL" clId="{34A8E22F-9E4D-44A1-83F6-18749858DB7C}" dt="2022-03-25T22:49:13.518" v="972" actId="14100"/>
          <ac:spMkLst>
            <pc:docMk/>
            <pc:sldMk cId="2730741922" sldId="337"/>
            <ac:spMk id="10" creationId="{ED7C8AC0-4772-4DA9-80D6-CD8E500C3595}"/>
          </ac:spMkLst>
        </pc:spChg>
        <pc:picChg chg="add mod ord">
          <ac:chgData name="Annarose Peterson" userId="1d91a84d-1cd8-42fd-8dff-7c290ec9d83a" providerId="ADAL" clId="{34A8E22F-9E4D-44A1-83F6-18749858DB7C}" dt="2022-03-25T22:49:05.800" v="971" actId="167"/>
          <ac:picMkLst>
            <pc:docMk/>
            <pc:sldMk cId="2730741922" sldId="337"/>
            <ac:picMk id="5" creationId="{5CA6C110-FE5B-4345-82CE-D6A0F4562055}"/>
          </ac:picMkLst>
        </pc:picChg>
        <pc:picChg chg="del">
          <ac:chgData name="Annarose Peterson" userId="1d91a84d-1cd8-42fd-8dff-7c290ec9d83a" providerId="ADAL" clId="{34A8E22F-9E4D-44A1-83F6-18749858DB7C}" dt="2022-03-25T22:48:58.631" v="967" actId="478"/>
          <ac:picMkLst>
            <pc:docMk/>
            <pc:sldMk cId="2730741922" sldId="337"/>
            <ac:picMk id="6" creationId="{CBA9CECA-7A92-4D8F-9D6A-C1E17C4DD127}"/>
          </ac:picMkLst>
        </pc:picChg>
      </pc:sldChg>
      <pc:sldChg chg="addSp delSp modSp add mod">
        <pc:chgData name="Annarose Peterson" userId="1d91a84d-1cd8-42fd-8dff-7c290ec9d83a" providerId="ADAL" clId="{34A8E22F-9E4D-44A1-83F6-18749858DB7C}" dt="2022-03-25T23:05:34.506" v="1097" actId="20577"/>
        <pc:sldMkLst>
          <pc:docMk/>
          <pc:sldMk cId="1107971069" sldId="338"/>
        </pc:sldMkLst>
        <pc:spChg chg="mod">
          <ac:chgData name="Annarose Peterson" userId="1d91a84d-1cd8-42fd-8dff-7c290ec9d83a" providerId="ADAL" clId="{34A8E22F-9E4D-44A1-83F6-18749858DB7C}" dt="2022-03-25T22:52:01.488" v="1025" actId="20577"/>
          <ac:spMkLst>
            <pc:docMk/>
            <pc:sldMk cId="1107971069" sldId="338"/>
            <ac:spMk id="11" creationId="{94F4809A-32A0-4F0A-B130-1165251BFBA5}"/>
          </ac:spMkLst>
        </pc:spChg>
        <pc:spChg chg="mod">
          <ac:chgData name="Annarose Peterson" userId="1d91a84d-1cd8-42fd-8dff-7c290ec9d83a" providerId="ADAL" clId="{34A8E22F-9E4D-44A1-83F6-18749858DB7C}" dt="2022-03-25T22:52:41.591" v="1035" actId="20577"/>
          <ac:spMkLst>
            <pc:docMk/>
            <pc:sldMk cId="1107971069" sldId="338"/>
            <ac:spMk id="12" creationId="{7511FE81-111B-4865-8123-FF5D2049C3F7}"/>
          </ac:spMkLst>
        </pc:spChg>
        <pc:spChg chg="mod">
          <ac:chgData name="Annarose Peterson" userId="1d91a84d-1cd8-42fd-8dff-7c290ec9d83a" providerId="ADAL" clId="{34A8E22F-9E4D-44A1-83F6-18749858DB7C}" dt="2022-03-25T23:05:34.506" v="1097" actId="20577"/>
          <ac:spMkLst>
            <pc:docMk/>
            <pc:sldMk cId="1107971069" sldId="338"/>
            <ac:spMk id="14" creationId="{AEE44411-8BF9-4310-934D-E7EE1C772285}"/>
          </ac:spMkLst>
        </pc:spChg>
        <pc:spChg chg="mod">
          <ac:chgData name="Annarose Peterson" userId="1d91a84d-1cd8-42fd-8dff-7c290ec9d83a" providerId="ADAL" clId="{34A8E22F-9E4D-44A1-83F6-18749858DB7C}" dt="2022-03-25T23:04:59.420" v="1052"/>
          <ac:spMkLst>
            <pc:docMk/>
            <pc:sldMk cId="1107971069" sldId="338"/>
            <ac:spMk id="17" creationId="{C4693B2D-B73C-4931-BC7C-DDBE41B8B4AF}"/>
          </ac:spMkLst>
        </pc:spChg>
        <pc:spChg chg="mod">
          <ac:chgData name="Annarose Peterson" userId="1d91a84d-1cd8-42fd-8dff-7c290ec9d83a" providerId="ADAL" clId="{34A8E22F-9E4D-44A1-83F6-18749858DB7C}" dt="2022-03-25T23:05:25.541" v="1087" actId="20577"/>
          <ac:spMkLst>
            <pc:docMk/>
            <pc:sldMk cId="1107971069" sldId="338"/>
            <ac:spMk id="19" creationId="{D8F83026-7D62-41C8-8740-F513380371AC}"/>
          </ac:spMkLst>
        </pc:spChg>
        <pc:spChg chg="mod">
          <ac:chgData name="Annarose Peterson" userId="1d91a84d-1cd8-42fd-8dff-7c290ec9d83a" providerId="ADAL" clId="{34A8E22F-9E4D-44A1-83F6-18749858DB7C}" dt="2022-03-25T22:52:47.646" v="1044" actId="20577"/>
          <ac:spMkLst>
            <pc:docMk/>
            <pc:sldMk cId="1107971069" sldId="338"/>
            <ac:spMk id="20" creationId="{3D1576AB-4B34-4F60-847F-8A3EBCAD4ED9}"/>
          </ac:spMkLst>
        </pc:spChg>
        <pc:spChg chg="add mod">
          <ac:chgData name="Annarose Peterson" userId="1d91a84d-1cd8-42fd-8dff-7c290ec9d83a" providerId="ADAL" clId="{34A8E22F-9E4D-44A1-83F6-18749858DB7C}" dt="2022-03-25T22:52:52.696" v="1051" actId="20577"/>
          <ac:spMkLst>
            <pc:docMk/>
            <pc:sldMk cId="1107971069" sldId="338"/>
            <ac:spMk id="22" creationId="{991066ED-3205-4A2D-9AA1-D5801265B3CE}"/>
          </ac:spMkLst>
        </pc:spChg>
        <pc:spChg chg="add mod">
          <ac:chgData name="Annarose Peterson" userId="1d91a84d-1cd8-42fd-8dff-7c290ec9d83a" providerId="ADAL" clId="{34A8E22F-9E4D-44A1-83F6-18749858DB7C}" dt="2022-03-25T23:05:20.021" v="1078" actId="20577"/>
          <ac:spMkLst>
            <pc:docMk/>
            <pc:sldMk cId="1107971069" sldId="338"/>
            <ac:spMk id="23" creationId="{331A4D38-6AC4-4DD1-B083-6EC7AB98BAF8}"/>
          </ac:spMkLst>
        </pc:spChg>
        <pc:spChg chg="add mod">
          <ac:chgData name="Annarose Peterson" userId="1d91a84d-1cd8-42fd-8dff-7c290ec9d83a" providerId="ADAL" clId="{34A8E22F-9E4D-44A1-83F6-18749858DB7C}" dt="2022-03-25T23:05:09.395" v="1064" actId="20577"/>
          <ac:spMkLst>
            <pc:docMk/>
            <pc:sldMk cId="1107971069" sldId="338"/>
            <ac:spMk id="24" creationId="{F0B32654-38DC-4DB4-AC6E-3E0F337767D8}"/>
          </ac:spMkLst>
        </pc:spChg>
        <pc:picChg chg="del">
          <ac:chgData name="Annarose Peterson" userId="1d91a84d-1cd8-42fd-8dff-7c290ec9d83a" providerId="ADAL" clId="{34A8E22F-9E4D-44A1-83F6-18749858DB7C}" dt="2022-03-25T22:49:32.697" v="988" actId="478"/>
          <ac:picMkLst>
            <pc:docMk/>
            <pc:sldMk cId="1107971069" sldId="338"/>
            <ac:picMk id="18" creationId="{EA674D36-7E03-4944-8B05-E7B8DE7021BC}"/>
          </ac:picMkLst>
        </pc:picChg>
        <pc:picChg chg="add mod ord modCrop">
          <ac:chgData name="Annarose Peterson" userId="1d91a84d-1cd8-42fd-8dff-7c290ec9d83a" providerId="ADAL" clId="{34A8E22F-9E4D-44A1-83F6-18749858DB7C}" dt="2022-03-25T22:50:02.107" v="996" actId="1076"/>
          <ac:picMkLst>
            <pc:docMk/>
            <pc:sldMk cId="1107971069" sldId="338"/>
            <ac:picMk id="21" creationId="{3EA0BD22-CEBA-4199-AC27-D0843E0539A4}"/>
          </ac:picMkLst>
        </pc:picChg>
      </pc:sldChg>
      <pc:sldChg chg="addSp delSp modSp add mod">
        <pc:chgData name="Annarose Peterson" userId="1d91a84d-1cd8-42fd-8dff-7c290ec9d83a" providerId="ADAL" clId="{34A8E22F-9E4D-44A1-83F6-18749858DB7C}" dt="2022-03-25T23:06:15.094" v="1103"/>
        <pc:sldMkLst>
          <pc:docMk/>
          <pc:sldMk cId="894627142" sldId="339"/>
        </pc:sldMkLst>
        <pc:spChg chg="mod">
          <ac:chgData name="Annarose Peterson" userId="1d91a84d-1cd8-42fd-8dff-7c290ec9d83a" providerId="ADAL" clId="{34A8E22F-9E4D-44A1-83F6-18749858DB7C}" dt="2022-03-25T23:06:03.252" v="1102"/>
          <ac:spMkLst>
            <pc:docMk/>
            <pc:sldMk cId="894627142" sldId="339"/>
            <ac:spMk id="15" creationId="{E06CDA7A-6E63-44E8-A778-B7783433B681}"/>
          </ac:spMkLst>
        </pc:spChg>
        <pc:spChg chg="mod">
          <ac:chgData name="Annarose Peterson" userId="1d91a84d-1cd8-42fd-8dff-7c290ec9d83a" providerId="ADAL" clId="{34A8E22F-9E4D-44A1-83F6-18749858DB7C}" dt="2022-03-25T23:06:15.094" v="1103"/>
          <ac:spMkLst>
            <pc:docMk/>
            <pc:sldMk cId="894627142" sldId="339"/>
            <ac:spMk id="31" creationId="{F4D7062C-CF10-4E9A-892B-129DE8A9EAE5}"/>
          </ac:spMkLst>
        </pc:spChg>
        <pc:picChg chg="del">
          <ac:chgData name="Annarose Peterson" userId="1d91a84d-1cd8-42fd-8dff-7c290ec9d83a" providerId="ADAL" clId="{34A8E22F-9E4D-44A1-83F6-18749858DB7C}" dt="2022-03-25T23:05:44.386" v="1098" actId="478"/>
          <ac:picMkLst>
            <pc:docMk/>
            <pc:sldMk cId="894627142" sldId="339"/>
            <ac:picMk id="16" creationId="{D18C6836-F6B9-4773-8206-5FA9113948D4}"/>
          </ac:picMkLst>
        </pc:picChg>
        <pc:picChg chg="add mod">
          <ac:chgData name="Annarose Peterson" userId="1d91a84d-1cd8-42fd-8dff-7c290ec9d83a" providerId="ADAL" clId="{34A8E22F-9E4D-44A1-83F6-18749858DB7C}" dt="2022-03-25T23:05:48.019" v="1101" actId="1076"/>
          <ac:picMkLst>
            <pc:docMk/>
            <pc:sldMk cId="894627142" sldId="339"/>
            <ac:picMk id="17" creationId="{2B9FDD1D-EED1-4DD5-BDC6-00477A98C254}"/>
          </ac:picMkLst>
        </pc:picChg>
      </pc:sldChg>
      <pc:sldMasterChg chg="modSldLayout">
        <pc:chgData name="Annarose Peterson" userId="1d91a84d-1cd8-42fd-8dff-7c290ec9d83a" providerId="ADAL" clId="{34A8E22F-9E4D-44A1-83F6-18749858DB7C}" dt="2022-03-25T20:25:49.408" v="48" actId="478"/>
        <pc:sldMasterMkLst>
          <pc:docMk/>
          <pc:sldMasterMk cId="972177225" sldId="2147483648"/>
        </pc:sldMasterMkLst>
        <pc:sldLayoutChg chg="delSp mod">
          <pc:chgData name="Annarose Peterson" userId="1d91a84d-1cd8-42fd-8dff-7c290ec9d83a" providerId="ADAL" clId="{34A8E22F-9E4D-44A1-83F6-18749858DB7C}" dt="2022-03-25T20:24:48.813" v="30" actId="478"/>
          <pc:sldLayoutMkLst>
            <pc:docMk/>
            <pc:sldMasterMk cId="972177225" sldId="2147483648"/>
            <pc:sldLayoutMk cId="128816343" sldId="2147483666"/>
          </pc:sldLayoutMkLst>
          <pc:grpChg chg="del">
            <ac:chgData name="Annarose Peterson" userId="1d91a84d-1cd8-42fd-8dff-7c290ec9d83a" providerId="ADAL" clId="{34A8E22F-9E4D-44A1-83F6-18749858DB7C}" dt="2022-03-25T20:24:48.813" v="30" actId="478"/>
            <ac:grpSpMkLst>
              <pc:docMk/>
              <pc:sldMasterMk cId="972177225" sldId="2147483648"/>
              <pc:sldLayoutMk cId="128816343" sldId="2147483666"/>
              <ac:grpSpMk id="11" creationId="{E9330A43-96C4-4ABE-AD54-8CD8EC53DF36}"/>
            </ac:grpSpMkLst>
          </pc:grpChg>
        </pc:sldLayoutChg>
        <pc:sldLayoutChg chg="delSp mod">
          <pc:chgData name="Annarose Peterson" userId="1d91a84d-1cd8-42fd-8dff-7c290ec9d83a" providerId="ADAL" clId="{34A8E22F-9E4D-44A1-83F6-18749858DB7C}" dt="2022-03-25T20:24:56.396" v="32" actId="478"/>
          <pc:sldLayoutMkLst>
            <pc:docMk/>
            <pc:sldMasterMk cId="972177225" sldId="2147483648"/>
            <pc:sldLayoutMk cId="3025678521" sldId="2147483667"/>
          </pc:sldLayoutMkLst>
          <pc:grpChg chg="del">
            <ac:chgData name="Annarose Peterson" userId="1d91a84d-1cd8-42fd-8dff-7c290ec9d83a" providerId="ADAL" clId="{34A8E22F-9E4D-44A1-83F6-18749858DB7C}" dt="2022-03-25T20:24:56.396" v="32" actId="478"/>
            <ac:grpSpMkLst>
              <pc:docMk/>
              <pc:sldMasterMk cId="972177225" sldId="2147483648"/>
              <pc:sldLayoutMk cId="3025678521" sldId="2147483667"/>
              <ac:grpSpMk id="11" creationId="{E9330A43-96C4-4ABE-AD54-8CD8EC53DF36}"/>
            </ac:grpSpMkLst>
          </pc:grpChg>
        </pc:sldLayoutChg>
        <pc:sldLayoutChg chg="delSp mod">
          <pc:chgData name="Annarose Peterson" userId="1d91a84d-1cd8-42fd-8dff-7c290ec9d83a" providerId="ADAL" clId="{34A8E22F-9E4D-44A1-83F6-18749858DB7C}" dt="2022-03-25T20:24:54.648" v="31" actId="478"/>
          <pc:sldLayoutMkLst>
            <pc:docMk/>
            <pc:sldMasterMk cId="972177225" sldId="2147483648"/>
            <pc:sldLayoutMk cId="2932338081" sldId="2147483669"/>
          </pc:sldLayoutMkLst>
          <pc:grpChg chg="del">
            <ac:chgData name="Annarose Peterson" userId="1d91a84d-1cd8-42fd-8dff-7c290ec9d83a" providerId="ADAL" clId="{34A8E22F-9E4D-44A1-83F6-18749858DB7C}" dt="2022-03-25T20:24:54.648" v="31" actId="478"/>
            <ac:grpSpMkLst>
              <pc:docMk/>
              <pc:sldMasterMk cId="972177225" sldId="2147483648"/>
              <pc:sldLayoutMk cId="2932338081" sldId="2147483669"/>
              <ac:grpSpMk id="11" creationId="{E9330A43-96C4-4ABE-AD54-8CD8EC53DF36}"/>
            </ac:grpSpMkLst>
          </pc:grpChg>
        </pc:sldLayoutChg>
        <pc:sldLayoutChg chg="delSp mod">
          <pc:chgData name="Annarose Peterson" userId="1d91a84d-1cd8-42fd-8dff-7c290ec9d83a" providerId="ADAL" clId="{34A8E22F-9E4D-44A1-83F6-18749858DB7C}" dt="2022-03-25T20:25:44.006" v="47" actId="478"/>
          <pc:sldLayoutMkLst>
            <pc:docMk/>
            <pc:sldMasterMk cId="972177225" sldId="2147483648"/>
            <pc:sldLayoutMk cId="4279947339" sldId="2147483676"/>
          </pc:sldLayoutMkLst>
          <pc:grpChg chg="del">
            <ac:chgData name="Annarose Peterson" userId="1d91a84d-1cd8-42fd-8dff-7c290ec9d83a" providerId="ADAL" clId="{34A8E22F-9E4D-44A1-83F6-18749858DB7C}" dt="2022-03-25T20:25:44.006" v="47" actId="478"/>
            <ac:grpSpMkLst>
              <pc:docMk/>
              <pc:sldMasterMk cId="972177225" sldId="2147483648"/>
              <pc:sldLayoutMk cId="4279947339" sldId="2147483676"/>
              <ac:grpSpMk id="11" creationId="{E9330A43-96C4-4ABE-AD54-8CD8EC53DF36}"/>
            </ac:grpSpMkLst>
          </pc:grpChg>
        </pc:sldLayoutChg>
        <pc:sldLayoutChg chg="delSp mod">
          <pc:chgData name="Annarose Peterson" userId="1d91a84d-1cd8-42fd-8dff-7c290ec9d83a" providerId="ADAL" clId="{34A8E22F-9E4D-44A1-83F6-18749858DB7C}" dt="2022-03-25T20:24:46.018" v="29" actId="478"/>
          <pc:sldLayoutMkLst>
            <pc:docMk/>
            <pc:sldMasterMk cId="972177225" sldId="2147483648"/>
            <pc:sldLayoutMk cId="2134609134" sldId="2147483677"/>
          </pc:sldLayoutMkLst>
          <pc:grpChg chg="del">
            <ac:chgData name="Annarose Peterson" userId="1d91a84d-1cd8-42fd-8dff-7c290ec9d83a" providerId="ADAL" clId="{34A8E22F-9E4D-44A1-83F6-18749858DB7C}" dt="2022-03-25T20:24:46.018" v="29" actId="478"/>
            <ac:grpSpMkLst>
              <pc:docMk/>
              <pc:sldMasterMk cId="972177225" sldId="2147483648"/>
              <pc:sldLayoutMk cId="2134609134" sldId="2147483677"/>
              <ac:grpSpMk id="11" creationId="{E9330A43-96C4-4ABE-AD54-8CD8EC53DF36}"/>
            </ac:grpSpMkLst>
          </pc:grpChg>
        </pc:sldLayoutChg>
        <pc:sldLayoutChg chg="delSp mod">
          <pc:chgData name="Annarose Peterson" userId="1d91a84d-1cd8-42fd-8dff-7c290ec9d83a" providerId="ADAL" clId="{34A8E22F-9E4D-44A1-83F6-18749858DB7C}" dt="2022-03-25T20:24:44.084" v="28" actId="478"/>
          <pc:sldLayoutMkLst>
            <pc:docMk/>
            <pc:sldMasterMk cId="972177225" sldId="2147483648"/>
            <pc:sldLayoutMk cId="1775193022" sldId="2147483678"/>
          </pc:sldLayoutMkLst>
          <pc:grpChg chg="del">
            <ac:chgData name="Annarose Peterson" userId="1d91a84d-1cd8-42fd-8dff-7c290ec9d83a" providerId="ADAL" clId="{34A8E22F-9E4D-44A1-83F6-18749858DB7C}" dt="2022-03-25T20:24:44.084" v="28" actId="478"/>
            <ac:grpSpMkLst>
              <pc:docMk/>
              <pc:sldMasterMk cId="972177225" sldId="2147483648"/>
              <pc:sldLayoutMk cId="1775193022" sldId="2147483678"/>
              <ac:grpSpMk id="12" creationId="{DAD2843A-C444-45E5-A833-0626348E107A}"/>
            </ac:grpSpMkLst>
          </pc:grpChg>
        </pc:sldLayoutChg>
        <pc:sldLayoutChg chg="delSp mod">
          <pc:chgData name="Annarose Peterson" userId="1d91a84d-1cd8-42fd-8dff-7c290ec9d83a" providerId="ADAL" clId="{34A8E22F-9E4D-44A1-83F6-18749858DB7C}" dt="2022-03-25T20:24:30.668" v="24" actId="478"/>
          <pc:sldLayoutMkLst>
            <pc:docMk/>
            <pc:sldMasterMk cId="972177225" sldId="2147483648"/>
            <pc:sldLayoutMk cId="2851982258" sldId="2147483680"/>
          </pc:sldLayoutMkLst>
          <pc:grpChg chg="del">
            <ac:chgData name="Annarose Peterson" userId="1d91a84d-1cd8-42fd-8dff-7c290ec9d83a" providerId="ADAL" clId="{34A8E22F-9E4D-44A1-83F6-18749858DB7C}" dt="2022-03-25T20:24:30.668" v="24" actId="478"/>
            <ac:grpSpMkLst>
              <pc:docMk/>
              <pc:sldMasterMk cId="972177225" sldId="2147483648"/>
              <pc:sldLayoutMk cId="2851982258" sldId="2147483680"/>
              <ac:grpSpMk id="11" creationId="{E9330A43-96C4-4ABE-AD54-8CD8EC53DF36}"/>
            </ac:grpSpMkLst>
          </pc:grpChg>
        </pc:sldLayoutChg>
        <pc:sldLayoutChg chg="delSp mod">
          <pc:chgData name="Annarose Peterson" userId="1d91a84d-1cd8-42fd-8dff-7c290ec9d83a" providerId="ADAL" clId="{34A8E22F-9E4D-44A1-83F6-18749858DB7C}" dt="2022-03-25T20:24:35.304" v="25" actId="478"/>
          <pc:sldLayoutMkLst>
            <pc:docMk/>
            <pc:sldMasterMk cId="972177225" sldId="2147483648"/>
            <pc:sldLayoutMk cId="3244194634" sldId="2147483685"/>
          </pc:sldLayoutMkLst>
          <pc:grpChg chg="del">
            <ac:chgData name="Annarose Peterson" userId="1d91a84d-1cd8-42fd-8dff-7c290ec9d83a" providerId="ADAL" clId="{34A8E22F-9E4D-44A1-83F6-18749858DB7C}" dt="2022-03-25T20:24:35.304" v="25" actId="478"/>
            <ac:grpSpMkLst>
              <pc:docMk/>
              <pc:sldMasterMk cId="972177225" sldId="2147483648"/>
              <pc:sldLayoutMk cId="3244194634" sldId="2147483685"/>
              <ac:grpSpMk id="12" creationId="{DAD2843A-C444-45E5-A833-0626348E107A}"/>
            </ac:grpSpMkLst>
          </pc:grpChg>
        </pc:sldLayoutChg>
        <pc:sldLayoutChg chg="delSp mod">
          <pc:chgData name="Annarose Peterson" userId="1d91a84d-1cd8-42fd-8dff-7c290ec9d83a" providerId="ADAL" clId="{34A8E22F-9E4D-44A1-83F6-18749858DB7C}" dt="2022-03-25T20:24:37.507" v="26" actId="478"/>
          <pc:sldLayoutMkLst>
            <pc:docMk/>
            <pc:sldMasterMk cId="972177225" sldId="2147483648"/>
            <pc:sldLayoutMk cId="1980965539" sldId="2147483687"/>
          </pc:sldLayoutMkLst>
          <pc:grpChg chg="del">
            <ac:chgData name="Annarose Peterson" userId="1d91a84d-1cd8-42fd-8dff-7c290ec9d83a" providerId="ADAL" clId="{34A8E22F-9E4D-44A1-83F6-18749858DB7C}" dt="2022-03-25T20:24:37.507" v="26" actId="478"/>
            <ac:grpSpMkLst>
              <pc:docMk/>
              <pc:sldMasterMk cId="972177225" sldId="2147483648"/>
              <pc:sldLayoutMk cId="1980965539" sldId="2147483687"/>
              <ac:grpSpMk id="12" creationId="{DAD2843A-C444-45E5-A833-0626348E107A}"/>
            </ac:grpSpMkLst>
          </pc:grpChg>
        </pc:sldLayoutChg>
        <pc:sldLayoutChg chg="delSp mod">
          <pc:chgData name="Annarose Peterson" userId="1d91a84d-1cd8-42fd-8dff-7c290ec9d83a" providerId="ADAL" clId="{34A8E22F-9E4D-44A1-83F6-18749858DB7C}" dt="2022-03-25T20:24:39.803" v="27" actId="478"/>
          <pc:sldLayoutMkLst>
            <pc:docMk/>
            <pc:sldMasterMk cId="972177225" sldId="2147483648"/>
            <pc:sldLayoutMk cId="1794711690" sldId="2147483689"/>
          </pc:sldLayoutMkLst>
          <pc:grpChg chg="del">
            <ac:chgData name="Annarose Peterson" userId="1d91a84d-1cd8-42fd-8dff-7c290ec9d83a" providerId="ADAL" clId="{34A8E22F-9E4D-44A1-83F6-18749858DB7C}" dt="2022-03-25T20:24:39.803" v="27" actId="478"/>
            <ac:grpSpMkLst>
              <pc:docMk/>
              <pc:sldMasterMk cId="972177225" sldId="2147483648"/>
              <pc:sldLayoutMk cId="1794711690" sldId="2147483689"/>
              <ac:grpSpMk id="12" creationId="{DAD2843A-C444-45E5-A833-0626348E107A}"/>
            </ac:grpSpMkLst>
          </pc:grpChg>
        </pc:sldLayoutChg>
        <pc:sldLayoutChg chg="delSp modSp mod">
          <pc:chgData name="Annarose Peterson" userId="1d91a84d-1cd8-42fd-8dff-7c290ec9d83a" providerId="ADAL" clId="{34A8E22F-9E4D-44A1-83F6-18749858DB7C}" dt="2022-03-25T20:25:00.862" v="35" actId="478"/>
          <pc:sldLayoutMkLst>
            <pc:docMk/>
            <pc:sldMasterMk cId="972177225" sldId="2147483648"/>
            <pc:sldLayoutMk cId="709638585" sldId="2147483691"/>
          </pc:sldLayoutMkLst>
          <pc:spChg chg="del mod">
            <ac:chgData name="Annarose Peterson" userId="1d91a84d-1cd8-42fd-8dff-7c290ec9d83a" providerId="ADAL" clId="{34A8E22F-9E4D-44A1-83F6-18749858DB7C}" dt="2022-03-25T20:25:00.862" v="35" actId="478"/>
            <ac:spMkLst>
              <pc:docMk/>
              <pc:sldMasterMk cId="972177225" sldId="2147483648"/>
              <pc:sldLayoutMk cId="709638585" sldId="2147483691"/>
              <ac:spMk id="6" creationId="{312F3F99-88AB-48E0-9DC1-A1B0DB53D40B}"/>
            </ac:spMkLst>
          </pc:spChg>
          <pc:grpChg chg="del">
            <ac:chgData name="Annarose Peterson" userId="1d91a84d-1cd8-42fd-8dff-7c290ec9d83a" providerId="ADAL" clId="{34A8E22F-9E4D-44A1-83F6-18749858DB7C}" dt="2022-03-25T20:24:58.252" v="33" actId="478"/>
            <ac:grpSpMkLst>
              <pc:docMk/>
              <pc:sldMasterMk cId="972177225" sldId="2147483648"/>
              <pc:sldLayoutMk cId="709638585" sldId="2147483691"/>
              <ac:grpSpMk id="12" creationId="{DAD2843A-C444-45E5-A833-0626348E107A}"/>
            </ac:grpSpMkLst>
          </pc:grpChg>
        </pc:sldLayoutChg>
        <pc:sldLayoutChg chg="delSp mod">
          <pc:chgData name="Annarose Peterson" userId="1d91a84d-1cd8-42fd-8dff-7c290ec9d83a" providerId="ADAL" clId="{34A8E22F-9E4D-44A1-83F6-18749858DB7C}" dt="2022-03-25T20:25:05.113" v="37" actId="478"/>
          <pc:sldLayoutMkLst>
            <pc:docMk/>
            <pc:sldMasterMk cId="972177225" sldId="2147483648"/>
            <pc:sldLayoutMk cId="287428524" sldId="2147483693"/>
          </pc:sldLayoutMkLst>
          <pc:spChg chg="del">
            <ac:chgData name="Annarose Peterson" userId="1d91a84d-1cd8-42fd-8dff-7c290ec9d83a" providerId="ADAL" clId="{34A8E22F-9E4D-44A1-83F6-18749858DB7C}" dt="2022-03-25T20:25:05.113" v="37" actId="478"/>
            <ac:spMkLst>
              <pc:docMk/>
              <pc:sldMasterMk cId="972177225" sldId="2147483648"/>
              <pc:sldLayoutMk cId="287428524" sldId="2147483693"/>
              <ac:spMk id="6" creationId="{5BB5E80C-8222-4428-81B6-EC90459AD5EF}"/>
            </ac:spMkLst>
          </pc:spChg>
          <pc:grpChg chg="del">
            <ac:chgData name="Annarose Peterson" userId="1d91a84d-1cd8-42fd-8dff-7c290ec9d83a" providerId="ADAL" clId="{34A8E22F-9E4D-44A1-83F6-18749858DB7C}" dt="2022-03-25T20:25:04.138" v="36" actId="478"/>
            <ac:grpSpMkLst>
              <pc:docMk/>
              <pc:sldMasterMk cId="972177225" sldId="2147483648"/>
              <pc:sldLayoutMk cId="287428524" sldId="2147483693"/>
              <ac:grpSpMk id="12" creationId="{DAD2843A-C444-45E5-A833-0626348E107A}"/>
            </ac:grpSpMkLst>
          </pc:grpChg>
        </pc:sldLayoutChg>
        <pc:sldLayoutChg chg="delSp mod">
          <pc:chgData name="Annarose Peterson" userId="1d91a84d-1cd8-42fd-8dff-7c290ec9d83a" providerId="ADAL" clId="{34A8E22F-9E4D-44A1-83F6-18749858DB7C}" dt="2022-03-25T20:25:08.155" v="39" actId="478"/>
          <pc:sldLayoutMkLst>
            <pc:docMk/>
            <pc:sldMasterMk cId="972177225" sldId="2147483648"/>
            <pc:sldLayoutMk cId="1967515650" sldId="2147483695"/>
          </pc:sldLayoutMkLst>
          <pc:spChg chg="del">
            <ac:chgData name="Annarose Peterson" userId="1d91a84d-1cd8-42fd-8dff-7c290ec9d83a" providerId="ADAL" clId="{34A8E22F-9E4D-44A1-83F6-18749858DB7C}" dt="2022-03-25T20:25:08.155" v="39" actId="478"/>
            <ac:spMkLst>
              <pc:docMk/>
              <pc:sldMasterMk cId="972177225" sldId="2147483648"/>
              <pc:sldLayoutMk cId="1967515650" sldId="2147483695"/>
              <ac:spMk id="6" creationId="{5BB5E80C-8222-4428-81B6-EC90459AD5EF}"/>
            </ac:spMkLst>
          </pc:spChg>
          <pc:grpChg chg="del">
            <ac:chgData name="Annarose Peterson" userId="1d91a84d-1cd8-42fd-8dff-7c290ec9d83a" providerId="ADAL" clId="{34A8E22F-9E4D-44A1-83F6-18749858DB7C}" dt="2022-03-25T20:25:07.424" v="38" actId="478"/>
            <ac:grpSpMkLst>
              <pc:docMk/>
              <pc:sldMasterMk cId="972177225" sldId="2147483648"/>
              <pc:sldLayoutMk cId="1967515650" sldId="2147483695"/>
              <ac:grpSpMk id="12" creationId="{DAD2843A-C444-45E5-A833-0626348E107A}"/>
            </ac:grpSpMkLst>
          </pc:grpChg>
        </pc:sldLayoutChg>
        <pc:sldLayoutChg chg="delSp mod">
          <pc:chgData name="Annarose Peterson" userId="1d91a84d-1cd8-42fd-8dff-7c290ec9d83a" providerId="ADAL" clId="{34A8E22F-9E4D-44A1-83F6-18749858DB7C}" dt="2022-03-25T20:25:12.173" v="41" actId="478"/>
          <pc:sldLayoutMkLst>
            <pc:docMk/>
            <pc:sldMasterMk cId="972177225" sldId="2147483648"/>
            <pc:sldLayoutMk cId="755840015" sldId="2147483697"/>
          </pc:sldLayoutMkLst>
          <pc:spChg chg="del">
            <ac:chgData name="Annarose Peterson" userId="1d91a84d-1cd8-42fd-8dff-7c290ec9d83a" providerId="ADAL" clId="{34A8E22F-9E4D-44A1-83F6-18749858DB7C}" dt="2022-03-25T20:25:12.173" v="41" actId="478"/>
            <ac:spMkLst>
              <pc:docMk/>
              <pc:sldMasterMk cId="972177225" sldId="2147483648"/>
              <pc:sldLayoutMk cId="755840015" sldId="2147483697"/>
              <ac:spMk id="6" creationId="{5BB5E80C-8222-4428-81B6-EC90459AD5EF}"/>
            </ac:spMkLst>
          </pc:spChg>
          <pc:grpChg chg="del">
            <ac:chgData name="Annarose Peterson" userId="1d91a84d-1cd8-42fd-8dff-7c290ec9d83a" providerId="ADAL" clId="{34A8E22F-9E4D-44A1-83F6-18749858DB7C}" dt="2022-03-25T20:25:11.820" v="40" actId="478"/>
            <ac:grpSpMkLst>
              <pc:docMk/>
              <pc:sldMasterMk cId="972177225" sldId="2147483648"/>
              <pc:sldLayoutMk cId="755840015" sldId="2147483697"/>
              <ac:grpSpMk id="12" creationId="{DAD2843A-C444-45E5-A833-0626348E107A}"/>
            </ac:grpSpMkLst>
          </pc:grpChg>
        </pc:sldLayoutChg>
        <pc:sldLayoutChg chg="delSp modSp mod">
          <pc:chgData name="Annarose Peterson" userId="1d91a84d-1cd8-42fd-8dff-7c290ec9d83a" providerId="ADAL" clId="{34A8E22F-9E4D-44A1-83F6-18749858DB7C}" dt="2022-03-25T20:25:15.801" v="44" actId="478"/>
          <pc:sldLayoutMkLst>
            <pc:docMk/>
            <pc:sldMasterMk cId="972177225" sldId="2147483648"/>
            <pc:sldLayoutMk cId="4192308900" sldId="2147483699"/>
          </pc:sldLayoutMkLst>
          <pc:spChg chg="del">
            <ac:chgData name="Annarose Peterson" userId="1d91a84d-1cd8-42fd-8dff-7c290ec9d83a" providerId="ADAL" clId="{34A8E22F-9E4D-44A1-83F6-18749858DB7C}" dt="2022-03-25T20:25:14.159" v="42" actId="478"/>
            <ac:spMkLst>
              <pc:docMk/>
              <pc:sldMasterMk cId="972177225" sldId="2147483648"/>
              <pc:sldLayoutMk cId="4192308900" sldId="2147483699"/>
              <ac:spMk id="6" creationId="{5BB5E80C-8222-4428-81B6-EC90459AD5EF}"/>
            </ac:spMkLst>
          </pc:spChg>
          <pc:spChg chg="mod">
            <ac:chgData name="Annarose Peterson" userId="1d91a84d-1cd8-42fd-8dff-7c290ec9d83a" providerId="ADAL" clId="{34A8E22F-9E4D-44A1-83F6-18749858DB7C}" dt="2022-03-25T20:25:14.522" v="43" actId="6549"/>
            <ac:spMkLst>
              <pc:docMk/>
              <pc:sldMasterMk cId="972177225" sldId="2147483648"/>
              <pc:sldLayoutMk cId="4192308900" sldId="2147483699"/>
              <ac:spMk id="14" creationId="{6AC3043C-C9C9-4942-812C-A7F8A9646884}"/>
            </ac:spMkLst>
          </pc:spChg>
          <pc:grpChg chg="del">
            <ac:chgData name="Annarose Peterson" userId="1d91a84d-1cd8-42fd-8dff-7c290ec9d83a" providerId="ADAL" clId="{34A8E22F-9E4D-44A1-83F6-18749858DB7C}" dt="2022-03-25T20:25:15.801" v="44" actId="478"/>
            <ac:grpSpMkLst>
              <pc:docMk/>
              <pc:sldMasterMk cId="972177225" sldId="2147483648"/>
              <pc:sldLayoutMk cId="4192308900" sldId="2147483699"/>
              <ac:grpSpMk id="12" creationId="{DAD2843A-C444-45E5-A833-0626348E107A}"/>
            </ac:grpSpMkLst>
          </pc:grpChg>
        </pc:sldLayoutChg>
        <pc:sldLayoutChg chg="delSp mod">
          <pc:chgData name="Annarose Peterson" userId="1d91a84d-1cd8-42fd-8dff-7c290ec9d83a" providerId="ADAL" clId="{34A8E22F-9E4D-44A1-83F6-18749858DB7C}" dt="2022-03-25T20:25:20.674" v="46" actId="478"/>
          <pc:sldLayoutMkLst>
            <pc:docMk/>
            <pc:sldMasterMk cId="972177225" sldId="2147483648"/>
            <pc:sldLayoutMk cId="73560294" sldId="2147483701"/>
          </pc:sldLayoutMkLst>
          <pc:spChg chg="del">
            <ac:chgData name="Annarose Peterson" userId="1d91a84d-1cd8-42fd-8dff-7c290ec9d83a" providerId="ADAL" clId="{34A8E22F-9E4D-44A1-83F6-18749858DB7C}" dt="2022-03-25T20:25:20.674" v="46" actId="478"/>
            <ac:spMkLst>
              <pc:docMk/>
              <pc:sldMasterMk cId="972177225" sldId="2147483648"/>
              <pc:sldLayoutMk cId="73560294" sldId="2147483701"/>
              <ac:spMk id="6" creationId="{5BB5E80C-8222-4428-81B6-EC90459AD5EF}"/>
            </ac:spMkLst>
          </pc:spChg>
          <pc:grpChg chg="del">
            <ac:chgData name="Annarose Peterson" userId="1d91a84d-1cd8-42fd-8dff-7c290ec9d83a" providerId="ADAL" clId="{34A8E22F-9E4D-44A1-83F6-18749858DB7C}" dt="2022-03-25T20:25:19.662" v="45" actId="478"/>
            <ac:grpSpMkLst>
              <pc:docMk/>
              <pc:sldMasterMk cId="972177225" sldId="2147483648"/>
              <pc:sldLayoutMk cId="73560294" sldId="2147483701"/>
              <ac:grpSpMk id="12" creationId="{DAD2843A-C444-45E5-A833-0626348E107A}"/>
            </ac:grpSpMkLst>
          </pc:grpChg>
        </pc:sldLayoutChg>
        <pc:sldLayoutChg chg="delSp mod">
          <pc:chgData name="Annarose Peterson" userId="1d91a84d-1cd8-42fd-8dff-7c290ec9d83a" providerId="ADAL" clId="{34A8E22F-9E4D-44A1-83F6-18749858DB7C}" dt="2022-03-25T20:25:49.408" v="48" actId="478"/>
          <pc:sldLayoutMkLst>
            <pc:docMk/>
            <pc:sldMasterMk cId="972177225" sldId="2147483648"/>
            <pc:sldLayoutMk cId="1428964573" sldId="2147483716"/>
          </pc:sldLayoutMkLst>
          <pc:grpChg chg="del">
            <ac:chgData name="Annarose Peterson" userId="1d91a84d-1cd8-42fd-8dff-7c290ec9d83a" providerId="ADAL" clId="{34A8E22F-9E4D-44A1-83F6-18749858DB7C}" dt="2022-03-25T20:25:49.408" v="48" actId="478"/>
            <ac:grpSpMkLst>
              <pc:docMk/>
              <pc:sldMasterMk cId="972177225" sldId="2147483648"/>
              <pc:sldLayoutMk cId="1428964573" sldId="2147483716"/>
              <ac:grpSpMk id="11" creationId="{E9330A43-96C4-4ABE-AD54-8CD8EC53DF36}"/>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2E96F-CEFA-4FFD-A77F-D5DEDCAB1875}"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71C70-C174-48D2-90B2-5F7A09F7AE64}" type="slidenum">
              <a:rPr lang="en-US" smtClean="0"/>
              <a:t>‹N°›</a:t>
            </a:fld>
            <a:endParaRPr lang="en-US"/>
          </a:p>
        </p:txBody>
      </p:sp>
    </p:spTree>
    <p:extLst>
      <p:ext uri="{BB962C8B-B14F-4D97-AF65-F5344CB8AC3E}">
        <p14:creationId xmlns:p14="http://schemas.microsoft.com/office/powerpoint/2010/main" val="215337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9.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6.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2.xml"/><Relationship Id="rId4" Type="http://schemas.microsoft.com/office/2007/relationships/hdphoto" Target="../media/hdphoto2.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2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27.svg"/></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49.xml"/><Relationship Id="rId5" Type="http://schemas.openxmlformats.org/officeDocument/2006/relationships/image" Target="../media/image29.png"/><Relationship Id="rId4" Type="http://schemas.openxmlformats.org/officeDocument/2006/relationships/hyperlink" Target="mailto:university.axway@axway.com?subject=Course%20Feedback"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plan slide Tri">
    <p:bg>
      <p:bgPr>
        <a:solidFill>
          <a:srgbClr val="EBECEC"/>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70CEBB-24D0-4DA3-A0E0-E354B5F368BE}"/>
              </a:ext>
            </a:extLst>
          </p:cNvPr>
          <p:cNvSpPr/>
          <p:nvPr userDrawn="1"/>
        </p:nvSpPr>
        <p:spPr>
          <a:xfrm>
            <a:off x="0" y="-1747"/>
            <a:ext cx="5760000" cy="57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rgbClr val="4A4F54"/>
              </a:solidFill>
            </a:endParaRPr>
          </a:p>
        </p:txBody>
      </p:sp>
      <p:sp>
        <p:nvSpPr>
          <p:cNvPr id="11" name="Rectangle 10">
            <a:extLst>
              <a:ext uri="{FF2B5EF4-FFF2-40B4-BE49-F238E27FC236}">
                <a16:creationId xmlns:a16="http://schemas.microsoft.com/office/drawing/2014/main" id="{3BD19E18-EAF7-4E95-9C0A-A264A96C6C33}"/>
              </a:ext>
            </a:extLst>
          </p:cNvPr>
          <p:cNvSpPr/>
          <p:nvPr userDrawn="1"/>
        </p:nvSpPr>
        <p:spPr>
          <a:xfrm>
            <a:off x="5709920" y="1746"/>
            <a:ext cx="5760000" cy="57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rgbClr val="4A4F54"/>
              </a:solidFill>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2379" y="1080000"/>
            <a:ext cx="5723259" cy="1754326"/>
          </a:xfrm>
        </p:spPr>
        <p:txBody>
          <a:bodyPr wrap="square" anchor="t">
            <a:spAutoFit/>
          </a:bodyPr>
          <a:lstStyle>
            <a:lvl1pPr algn="l">
              <a:defRPr sz="6000">
                <a:solidFill>
                  <a:srgbClr val="4A4F54"/>
                </a:solidFill>
              </a:defRPr>
            </a:lvl1pPr>
          </a:lstStyle>
          <a:p>
            <a:r>
              <a:rPr lang="en-US"/>
              <a:t>Learning Plan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2379" y="3600000"/>
            <a:ext cx="5723259" cy="2160000"/>
          </a:xfrm>
        </p:spPr>
        <p:txBody>
          <a:bodyPr>
            <a:normAutofit/>
          </a:bodyPr>
          <a:lstStyle>
            <a:lvl1pPr marL="0" indent="0" algn="l">
              <a:buNone/>
              <a:defRPr sz="4000">
                <a:solidFill>
                  <a:srgbClr val="4A4F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276537" y="1080000"/>
            <a:ext cx="2520000" cy="2520000"/>
          </a:xfrm>
        </p:spPr>
        <p:txBody>
          <a:bodyPr anchor="ctr">
            <a:normAutofit/>
          </a:bodyPr>
          <a:lstStyle>
            <a:lvl1pPr marL="0" indent="0" algn="l">
              <a:buNone/>
              <a:defRPr sz="2000" b="1">
                <a:solidFill>
                  <a:srgbClr val="4A4F54"/>
                </a:solidFill>
              </a:defRPr>
            </a:lvl1pPr>
          </a:lstStyle>
          <a:p>
            <a:r>
              <a:rPr lang="en-US"/>
              <a:t>Insert the Solution, Product, or Feature Icon (if you don’t have it we will – No worries)</a:t>
            </a:r>
          </a:p>
        </p:txBody>
      </p:sp>
      <p:sp>
        <p:nvSpPr>
          <p:cNvPr id="13" name="Rectangle 12">
            <a:extLst>
              <a:ext uri="{FF2B5EF4-FFF2-40B4-BE49-F238E27FC236}">
                <a16:creationId xmlns:a16="http://schemas.microsoft.com/office/drawing/2014/main" id="{1CAE7293-A224-44BF-BCB6-36C4F61D2AF1}"/>
              </a:ext>
            </a:extLst>
          </p:cNvPr>
          <p:cNvSpPr/>
          <p:nvPr userDrawn="1"/>
        </p:nvSpPr>
        <p:spPr>
          <a:xfrm>
            <a:off x="11472000" y="0"/>
            <a:ext cx="720000" cy="72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A4F54"/>
              </a:solidFill>
            </a:endParaRPr>
          </a:p>
        </p:txBody>
      </p:sp>
    </p:spTree>
    <p:custDataLst>
      <p:tags r:id="rId1"/>
    </p:custDataLst>
    <p:extLst>
      <p:ext uri="{BB962C8B-B14F-4D97-AF65-F5344CB8AC3E}">
        <p14:creationId xmlns:p14="http://schemas.microsoft.com/office/powerpoint/2010/main" val="8574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1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M Concept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0B450-5940-4462-9A25-F452EBA963E5}"/>
              </a:ext>
            </a:extLst>
          </p:cNvPr>
          <p:cNvSpPr/>
          <p:nvPr userDrawn="1"/>
        </p:nvSpPr>
        <p:spPr>
          <a:xfrm>
            <a:off x="5714614" y="-1746"/>
            <a:ext cx="5707839" cy="5777934"/>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Concepts</a:t>
            </a:r>
          </a:p>
        </p:txBody>
      </p:sp>
      <p:grpSp>
        <p:nvGrpSpPr>
          <p:cNvPr id="2" name="Picture 120">
            <a:extLst>
              <a:ext uri="{FF2B5EF4-FFF2-40B4-BE49-F238E27FC236}">
                <a16:creationId xmlns:a16="http://schemas.microsoft.com/office/drawing/2014/main" id="{2B255BE0-7BB4-4070-A383-364A99383214}"/>
              </a:ext>
            </a:extLst>
          </p:cNvPr>
          <p:cNvGrpSpPr/>
          <p:nvPr/>
        </p:nvGrpSpPr>
        <p:grpSpPr>
          <a:xfrm>
            <a:off x="8018250" y="2131221"/>
            <a:ext cx="1968749" cy="1661624"/>
            <a:chOff x="8018250" y="2131221"/>
            <a:chExt cx="1968749" cy="1661624"/>
          </a:xfrm>
        </p:grpSpPr>
        <p:sp>
          <p:nvSpPr>
            <p:cNvPr id="3" name="Picture 120">
              <a:extLst>
                <a:ext uri="{FF2B5EF4-FFF2-40B4-BE49-F238E27FC236}">
                  <a16:creationId xmlns:a16="http://schemas.microsoft.com/office/drawing/2014/main" id="{501C7B2B-C1A5-4A1D-BC1A-8F350BD31E19}"/>
                </a:ext>
              </a:extLst>
            </p:cNvPr>
            <p:cNvSpPr/>
            <p:nvPr/>
          </p:nvSpPr>
          <p:spPr>
            <a:xfrm>
              <a:off x="8018250" y="2204721"/>
              <a:ext cx="494812" cy="1577624"/>
            </a:xfrm>
            <a:custGeom>
              <a:avLst/>
              <a:gdLst>
                <a:gd name="connsiteX0" fmla="*/ 0 w 494812"/>
                <a:gd name="connsiteY0" fmla="*/ 0 h 1577624"/>
                <a:gd name="connsiteX1" fmla="*/ 0 w 494812"/>
                <a:gd name="connsiteY1" fmla="*/ 1577625 h 1577624"/>
                <a:gd name="connsiteX2" fmla="*/ 494813 w 494812"/>
                <a:gd name="connsiteY2" fmla="*/ 1577625 h 1577624"/>
                <a:gd name="connsiteX3" fmla="*/ 494813 w 494812"/>
                <a:gd name="connsiteY3" fmla="*/ 0 h 1577624"/>
                <a:gd name="connsiteX4" fmla="*/ 0 w 494812"/>
                <a:gd name="connsiteY4" fmla="*/ 0 h 1577624"/>
                <a:gd name="connsiteX5" fmla="*/ 438375 w 494812"/>
                <a:gd name="connsiteY5" fmla="*/ 1420125 h 1577624"/>
                <a:gd name="connsiteX6" fmla="*/ 56437 w 494812"/>
                <a:gd name="connsiteY6" fmla="*/ 1420125 h 1577624"/>
                <a:gd name="connsiteX7" fmla="*/ 56437 w 494812"/>
                <a:gd name="connsiteY7" fmla="*/ 1315125 h 1577624"/>
                <a:gd name="connsiteX8" fmla="*/ 439688 w 494812"/>
                <a:gd name="connsiteY8" fmla="*/ 1315125 h 1577624"/>
                <a:gd name="connsiteX9" fmla="*/ 439688 w 494812"/>
                <a:gd name="connsiteY9" fmla="*/ 1420125 h 1577624"/>
                <a:gd name="connsiteX10" fmla="*/ 438375 w 494812"/>
                <a:gd name="connsiteY10" fmla="*/ 427875 h 1577624"/>
                <a:gd name="connsiteX11" fmla="*/ 56437 w 494812"/>
                <a:gd name="connsiteY11" fmla="*/ 427875 h 1577624"/>
                <a:gd name="connsiteX12" fmla="*/ 56437 w 494812"/>
                <a:gd name="connsiteY12" fmla="*/ 375375 h 1577624"/>
                <a:gd name="connsiteX13" fmla="*/ 439688 w 494812"/>
                <a:gd name="connsiteY13" fmla="*/ 375375 h 1577624"/>
                <a:gd name="connsiteX14" fmla="*/ 439688 w 494812"/>
                <a:gd name="connsiteY14" fmla="*/ 427875 h 1577624"/>
                <a:gd name="connsiteX15" fmla="*/ 438375 w 494812"/>
                <a:gd name="connsiteY15" fmla="*/ 270375 h 1577624"/>
                <a:gd name="connsiteX16" fmla="*/ 56437 w 494812"/>
                <a:gd name="connsiteY16" fmla="*/ 270375 h 1577624"/>
                <a:gd name="connsiteX17" fmla="*/ 56437 w 494812"/>
                <a:gd name="connsiteY17" fmla="*/ 165375 h 1577624"/>
                <a:gd name="connsiteX18" fmla="*/ 439688 w 494812"/>
                <a:gd name="connsiteY18" fmla="*/ 165375 h 1577624"/>
                <a:gd name="connsiteX19" fmla="*/ 439688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3" y="1577625"/>
                  </a:lnTo>
                  <a:lnTo>
                    <a:pt x="494813" y="0"/>
                  </a:lnTo>
                  <a:lnTo>
                    <a:pt x="0" y="0"/>
                  </a:lnTo>
                  <a:close/>
                  <a:moveTo>
                    <a:pt x="438375" y="1420125"/>
                  </a:moveTo>
                  <a:lnTo>
                    <a:pt x="56437" y="1420125"/>
                  </a:lnTo>
                  <a:lnTo>
                    <a:pt x="56437" y="1315125"/>
                  </a:lnTo>
                  <a:lnTo>
                    <a:pt x="439688" y="1315125"/>
                  </a:lnTo>
                  <a:lnTo>
                    <a:pt x="439688" y="1420125"/>
                  </a:lnTo>
                  <a:close/>
                  <a:moveTo>
                    <a:pt x="438375" y="427875"/>
                  </a:moveTo>
                  <a:lnTo>
                    <a:pt x="56437" y="427875"/>
                  </a:lnTo>
                  <a:lnTo>
                    <a:pt x="56437" y="375375"/>
                  </a:lnTo>
                  <a:lnTo>
                    <a:pt x="439688" y="375375"/>
                  </a:lnTo>
                  <a:lnTo>
                    <a:pt x="439688" y="427875"/>
                  </a:lnTo>
                  <a:close/>
                  <a:moveTo>
                    <a:pt x="438375" y="270375"/>
                  </a:moveTo>
                  <a:lnTo>
                    <a:pt x="56437" y="270375"/>
                  </a:lnTo>
                  <a:lnTo>
                    <a:pt x="56437" y="165375"/>
                  </a:lnTo>
                  <a:lnTo>
                    <a:pt x="439688" y="165375"/>
                  </a:lnTo>
                  <a:lnTo>
                    <a:pt x="439688" y="270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7D1FBB52-DB60-47B8-B13A-3E8960E09D08}"/>
                </a:ext>
              </a:extLst>
            </p:cNvPr>
            <p:cNvSpPr/>
            <p:nvPr/>
          </p:nvSpPr>
          <p:spPr>
            <a:xfrm>
              <a:off x="9122062" y="2131221"/>
              <a:ext cx="864937" cy="1661624"/>
            </a:xfrm>
            <a:custGeom>
              <a:avLst/>
              <a:gdLst>
                <a:gd name="connsiteX0" fmla="*/ 483000 w 864937"/>
                <a:gd name="connsiteY0" fmla="*/ 0 h 1661624"/>
                <a:gd name="connsiteX1" fmla="*/ 0 w 864937"/>
                <a:gd name="connsiteY1" fmla="*/ 119437 h 1661624"/>
                <a:gd name="connsiteX2" fmla="*/ 381937 w 864937"/>
                <a:gd name="connsiteY2" fmla="*/ 1661625 h 1661624"/>
                <a:gd name="connsiteX3" fmla="*/ 864937 w 864937"/>
                <a:gd name="connsiteY3" fmla="*/ 1542187 h 1661624"/>
                <a:gd name="connsiteX4" fmla="*/ 483000 w 864937"/>
                <a:gd name="connsiteY4" fmla="*/ 0 h 1661624"/>
                <a:gd name="connsiteX5" fmla="*/ 94500 w 864937"/>
                <a:gd name="connsiteY5" fmla="*/ 267750 h 1661624"/>
                <a:gd name="connsiteX6" fmla="*/ 468562 w 864937"/>
                <a:gd name="connsiteY6" fmla="*/ 174562 h 1661624"/>
                <a:gd name="connsiteX7" fmla="*/ 493500 w 864937"/>
                <a:gd name="connsiteY7" fmla="*/ 276937 h 1661624"/>
                <a:gd name="connsiteX8" fmla="*/ 119437 w 864937"/>
                <a:gd name="connsiteY8" fmla="*/ 370125 h 1661624"/>
                <a:gd name="connsiteX9" fmla="*/ 94500 w 864937"/>
                <a:gd name="connsiteY9" fmla="*/ 267750 h 1661624"/>
                <a:gd name="connsiteX10" fmla="*/ 150938 w 864937"/>
                <a:gd name="connsiteY10" fmla="*/ 469875 h 1661624"/>
                <a:gd name="connsiteX11" fmla="*/ 525000 w 864937"/>
                <a:gd name="connsiteY11" fmla="*/ 376687 h 1661624"/>
                <a:gd name="connsiteX12" fmla="*/ 538125 w 864937"/>
                <a:gd name="connsiteY12" fmla="*/ 427875 h 1661624"/>
                <a:gd name="connsiteX13" fmla="*/ 164063 w 864937"/>
                <a:gd name="connsiteY13" fmla="*/ 521062 h 1661624"/>
                <a:gd name="connsiteX14" fmla="*/ 150938 w 864937"/>
                <a:gd name="connsiteY14" fmla="*/ 469875 h 1661624"/>
                <a:gd name="connsiteX15" fmla="*/ 372750 w 864937"/>
                <a:gd name="connsiteY15" fmla="*/ 1391250 h 1661624"/>
                <a:gd name="connsiteX16" fmla="*/ 746812 w 864937"/>
                <a:gd name="connsiteY16" fmla="*/ 1298063 h 1661624"/>
                <a:gd name="connsiteX17" fmla="*/ 771750 w 864937"/>
                <a:gd name="connsiteY17" fmla="*/ 1400438 h 1661624"/>
                <a:gd name="connsiteX18" fmla="*/ 397688 w 864937"/>
                <a:gd name="connsiteY18" fmla="*/ 1493625 h 1661624"/>
                <a:gd name="connsiteX19" fmla="*/ 372750 w 864937"/>
                <a:gd name="connsiteY19" fmla="*/ 1391250 h 16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4937" h="1661624">
                  <a:moveTo>
                    <a:pt x="483000" y="0"/>
                  </a:moveTo>
                  <a:lnTo>
                    <a:pt x="0" y="119437"/>
                  </a:lnTo>
                  <a:lnTo>
                    <a:pt x="381937" y="1661625"/>
                  </a:lnTo>
                  <a:lnTo>
                    <a:pt x="864937" y="1542187"/>
                  </a:lnTo>
                  <a:lnTo>
                    <a:pt x="483000" y="0"/>
                  </a:lnTo>
                  <a:close/>
                  <a:moveTo>
                    <a:pt x="94500" y="267750"/>
                  </a:moveTo>
                  <a:lnTo>
                    <a:pt x="468562" y="174562"/>
                  </a:lnTo>
                  <a:lnTo>
                    <a:pt x="493500" y="276937"/>
                  </a:lnTo>
                  <a:lnTo>
                    <a:pt x="119437" y="370125"/>
                  </a:lnTo>
                  <a:lnTo>
                    <a:pt x="94500" y="267750"/>
                  </a:lnTo>
                  <a:close/>
                  <a:moveTo>
                    <a:pt x="150938" y="469875"/>
                  </a:moveTo>
                  <a:lnTo>
                    <a:pt x="525000" y="376687"/>
                  </a:lnTo>
                  <a:lnTo>
                    <a:pt x="538125" y="427875"/>
                  </a:lnTo>
                  <a:lnTo>
                    <a:pt x="164063" y="521062"/>
                  </a:lnTo>
                  <a:lnTo>
                    <a:pt x="150938" y="469875"/>
                  </a:lnTo>
                  <a:close/>
                  <a:moveTo>
                    <a:pt x="372750" y="1391250"/>
                  </a:moveTo>
                  <a:lnTo>
                    <a:pt x="746812" y="1298063"/>
                  </a:lnTo>
                  <a:lnTo>
                    <a:pt x="771750" y="1400438"/>
                  </a:lnTo>
                  <a:lnTo>
                    <a:pt x="397688" y="1493625"/>
                  </a:lnTo>
                  <a:lnTo>
                    <a:pt x="372750" y="1391250"/>
                  </a:ln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039CB0E4-05A1-4D23-8ED0-62DBFA45DFC2}"/>
                </a:ext>
              </a:extLst>
            </p:cNvPr>
            <p:cNvSpPr/>
            <p:nvPr/>
          </p:nvSpPr>
          <p:spPr>
            <a:xfrm>
              <a:off x="8624625" y="2204721"/>
              <a:ext cx="494812" cy="1577624"/>
            </a:xfrm>
            <a:custGeom>
              <a:avLst/>
              <a:gdLst>
                <a:gd name="connsiteX0" fmla="*/ 0 w 494812"/>
                <a:gd name="connsiteY0" fmla="*/ 0 h 1577624"/>
                <a:gd name="connsiteX1" fmla="*/ 0 w 494812"/>
                <a:gd name="connsiteY1" fmla="*/ 1577625 h 1577624"/>
                <a:gd name="connsiteX2" fmla="*/ 494812 w 494812"/>
                <a:gd name="connsiteY2" fmla="*/ 1577625 h 1577624"/>
                <a:gd name="connsiteX3" fmla="*/ 494812 w 494812"/>
                <a:gd name="connsiteY3" fmla="*/ 0 h 1577624"/>
                <a:gd name="connsiteX4" fmla="*/ 0 w 494812"/>
                <a:gd name="connsiteY4" fmla="*/ 0 h 1577624"/>
                <a:gd name="connsiteX5" fmla="*/ 443625 w 494812"/>
                <a:gd name="connsiteY5" fmla="*/ 1420125 h 1577624"/>
                <a:gd name="connsiteX6" fmla="*/ 60375 w 494812"/>
                <a:gd name="connsiteY6" fmla="*/ 1420125 h 1577624"/>
                <a:gd name="connsiteX7" fmla="*/ 60375 w 494812"/>
                <a:gd name="connsiteY7" fmla="*/ 1315125 h 1577624"/>
                <a:gd name="connsiteX8" fmla="*/ 443625 w 494812"/>
                <a:gd name="connsiteY8" fmla="*/ 1315125 h 1577624"/>
                <a:gd name="connsiteX9" fmla="*/ 443625 w 494812"/>
                <a:gd name="connsiteY9" fmla="*/ 1420125 h 1577624"/>
                <a:gd name="connsiteX10" fmla="*/ 443625 w 494812"/>
                <a:gd name="connsiteY10" fmla="*/ 427875 h 1577624"/>
                <a:gd name="connsiteX11" fmla="*/ 60375 w 494812"/>
                <a:gd name="connsiteY11" fmla="*/ 427875 h 1577624"/>
                <a:gd name="connsiteX12" fmla="*/ 60375 w 494812"/>
                <a:gd name="connsiteY12" fmla="*/ 375375 h 1577624"/>
                <a:gd name="connsiteX13" fmla="*/ 443625 w 494812"/>
                <a:gd name="connsiteY13" fmla="*/ 375375 h 1577624"/>
                <a:gd name="connsiteX14" fmla="*/ 443625 w 494812"/>
                <a:gd name="connsiteY14" fmla="*/ 427875 h 1577624"/>
                <a:gd name="connsiteX15" fmla="*/ 443625 w 494812"/>
                <a:gd name="connsiteY15" fmla="*/ 270375 h 1577624"/>
                <a:gd name="connsiteX16" fmla="*/ 60375 w 494812"/>
                <a:gd name="connsiteY16" fmla="*/ 270375 h 1577624"/>
                <a:gd name="connsiteX17" fmla="*/ 60375 w 494812"/>
                <a:gd name="connsiteY17" fmla="*/ 165375 h 1577624"/>
                <a:gd name="connsiteX18" fmla="*/ 443625 w 494812"/>
                <a:gd name="connsiteY18" fmla="*/ 165375 h 1577624"/>
                <a:gd name="connsiteX19" fmla="*/ 443625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2" y="1577625"/>
                  </a:lnTo>
                  <a:lnTo>
                    <a:pt x="494812" y="0"/>
                  </a:lnTo>
                  <a:lnTo>
                    <a:pt x="0" y="0"/>
                  </a:lnTo>
                  <a:close/>
                  <a:moveTo>
                    <a:pt x="443625" y="1420125"/>
                  </a:moveTo>
                  <a:lnTo>
                    <a:pt x="60375" y="1420125"/>
                  </a:lnTo>
                  <a:lnTo>
                    <a:pt x="60375" y="1315125"/>
                  </a:lnTo>
                  <a:lnTo>
                    <a:pt x="443625" y="1315125"/>
                  </a:lnTo>
                  <a:lnTo>
                    <a:pt x="443625" y="1420125"/>
                  </a:lnTo>
                  <a:close/>
                  <a:moveTo>
                    <a:pt x="443625" y="427875"/>
                  </a:moveTo>
                  <a:lnTo>
                    <a:pt x="60375" y="427875"/>
                  </a:lnTo>
                  <a:lnTo>
                    <a:pt x="60375" y="375375"/>
                  </a:lnTo>
                  <a:lnTo>
                    <a:pt x="443625" y="375375"/>
                  </a:lnTo>
                  <a:lnTo>
                    <a:pt x="443625" y="427875"/>
                  </a:lnTo>
                  <a:close/>
                  <a:moveTo>
                    <a:pt x="443625" y="270375"/>
                  </a:moveTo>
                  <a:lnTo>
                    <a:pt x="60375" y="270375"/>
                  </a:lnTo>
                  <a:lnTo>
                    <a:pt x="60375" y="165375"/>
                  </a:lnTo>
                  <a:lnTo>
                    <a:pt x="443625" y="165375"/>
                  </a:lnTo>
                  <a:lnTo>
                    <a:pt x="443625" y="270375"/>
                  </a:lnTo>
                  <a:close/>
                </a:path>
              </a:pathLst>
            </a:custGeom>
            <a:solidFill>
              <a:srgbClr val="4A4F54"/>
            </a:solidFill>
            <a:ln w="13097"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A778A9EB-BE8F-4FFE-A26B-DBBF45CB5DDA}"/>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itle 1">
            <a:extLst>
              <a:ext uri="{FF2B5EF4-FFF2-40B4-BE49-F238E27FC236}">
                <a16:creationId xmlns:a16="http://schemas.microsoft.com/office/drawing/2014/main" id="{09FDD1D3-7A4F-4B96-936E-668D033C616D}"/>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4" name="Subtitle 2">
            <a:extLst>
              <a:ext uri="{FF2B5EF4-FFF2-40B4-BE49-F238E27FC236}">
                <a16:creationId xmlns:a16="http://schemas.microsoft.com/office/drawing/2014/main" id="{2E097A99-B7CD-4EE6-9EA4-1927B454802B}"/>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5966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ep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IS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Just Name the concept  - one per slide</a:t>
            </a:r>
          </a:p>
        </p:txBody>
      </p:sp>
      <p:sp>
        <p:nvSpPr>
          <p:cNvPr id="12" name="Text Placeholder 6">
            <a:extLst>
              <a:ext uri="{FF2B5EF4-FFF2-40B4-BE49-F238E27FC236}">
                <a16:creationId xmlns:a16="http://schemas.microsoft.com/office/drawing/2014/main" id="{75AA9216-D622-4AD2-A2F8-10DDF9A598FD}"/>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FB6F721E-0673-4612-A170-3BDF19F2B40D}"/>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4" name="Picture 3">
            <a:extLst>
              <a:ext uri="{FF2B5EF4-FFF2-40B4-BE49-F238E27FC236}">
                <a16:creationId xmlns:a16="http://schemas.microsoft.com/office/drawing/2014/main" id="{64C495A7-B97A-4F4D-9AFD-89D513AACF2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56095" y="263600"/>
            <a:ext cx="902178" cy="899999"/>
          </a:xfrm>
          <a:prstGeom prst="rect">
            <a:avLst/>
          </a:prstGeom>
        </p:spPr>
      </p:pic>
    </p:spTree>
    <p:custDataLst>
      <p:tags r:id="rId1"/>
    </p:custDataLst>
    <p:extLst>
      <p:ext uri="{BB962C8B-B14F-4D97-AF65-F5344CB8AC3E}">
        <p14:creationId xmlns:p14="http://schemas.microsoft.com/office/powerpoint/2010/main" val="1429627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M Market Tre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Market Trends</a:t>
            </a:r>
          </a:p>
        </p:txBody>
      </p:sp>
      <p:grpSp>
        <p:nvGrpSpPr>
          <p:cNvPr id="2" name="Picture 120">
            <a:extLst>
              <a:ext uri="{FF2B5EF4-FFF2-40B4-BE49-F238E27FC236}">
                <a16:creationId xmlns:a16="http://schemas.microsoft.com/office/drawing/2014/main" id="{2DF7B962-3ED6-4FDD-8867-B12216867062}"/>
              </a:ext>
            </a:extLst>
          </p:cNvPr>
          <p:cNvGrpSpPr/>
          <p:nvPr/>
        </p:nvGrpSpPr>
        <p:grpSpPr>
          <a:xfrm>
            <a:off x="7649062" y="1718720"/>
            <a:ext cx="1969734" cy="1804687"/>
            <a:chOff x="7649062" y="1718720"/>
            <a:chExt cx="1969734" cy="1804687"/>
          </a:xfrm>
        </p:grpSpPr>
        <p:sp>
          <p:nvSpPr>
            <p:cNvPr id="3" name="Picture 120">
              <a:extLst>
                <a:ext uri="{FF2B5EF4-FFF2-40B4-BE49-F238E27FC236}">
                  <a16:creationId xmlns:a16="http://schemas.microsoft.com/office/drawing/2014/main" id="{DB008929-4600-470B-8849-394EA6A041D0}"/>
                </a:ext>
              </a:extLst>
            </p:cNvPr>
            <p:cNvSpPr/>
            <p:nvPr/>
          </p:nvSpPr>
          <p:spPr>
            <a:xfrm>
              <a:off x="7649062" y="2443220"/>
              <a:ext cx="367500" cy="1026375"/>
            </a:xfrm>
            <a:custGeom>
              <a:avLst/>
              <a:gdLst>
                <a:gd name="connsiteX0" fmla="*/ 0 w 367500"/>
                <a:gd name="connsiteY0" fmla="*/ 0 h 1026375"/>
                <a:gd name="connsiteX1" fmla="*/ 367500 w 367500"/>
                <a:gd name="connsiteY1" fmla="*/ 0 h 1026375"/>
                <a:gd name="connsiteX2" fmla="*/ 367500 w 367500"/>
                <a:gd name="connsiteY2" fmla="*/ 1026375 h 1026375"/>
                <a:gd name="connsiteX3" fmla="*/ 0 w 367500"/>
                <a:gd name="connsiteY3" fmla="*/ 1026375 h 1026375"/>
              </a:gdLst>
              <a:ahLst/>
              <a:cxnLst>
                <a:cxn ang="0">
                  <a:pos x="connsiteX0" y="connsiteY0"/>
                </a:cxn>
                <a:cxn ang="0">
                  <a:pos x="connsiteX1" y="connsiteY1"/>
                </a:cxn>
                <a:cxn ang="0">
                  <a:pos x="connsiteX2" y="connsiteY2"/>
                </a:cxn>
                <a:cxn ang="0">
                  <a:pos x="connsiteX3" y="connsiteY3"/>
                </a:cxn>
              </a:cxnLst>
              <a:rect l="l" t="t" r="r" b="b"/>
              <a:pathLst>
                <a:path w="367500" h="1026375">
                  <a:moveTo>
                    <a:pt x="0" y="0"/>
                  </a:moveTo>
                  <a:lnTo>
                    <a:pt x="367500" y="0"/>
                  </a:lnTo>
                  <a:lnTo>
                    <a:pt x="367500" y="1026375"/>
                  </a:lnTo>
                  <a:lnTo>
                    <a:pt x="0" y="1026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E9CA07DF-4AF0-466C-8AAA-F22C2E4ACE0F}"/>
                </a:ext>
              </a:extLst>
            </p:cNvPr>
            <p:cNvSpPr/>
            <p:nvPr/>
          </p:nvSpPr>
          <p:spPr>
            <a:xfrm>
              <a:off x="8227546" y="2145938"/>
              <a:ext cx="1391250" cy="1377468"/>
            </a:xfrm>
            <a:custGeom>
              <a:avLst/>
              <a:gdLst>
                <a:gd name="connsiteX0" fmla="*/ 848203 w 1391250"/>
                <a:gd name="connsiteY0" fmla="*/ 143719 h 1377468"/>
                <a:gd name="connsiteX1" fmla="*/ 848203 w 1391250"/>
                <a:gd name="connsiteY1" fmla="*/ 143719 h 1377468"/>
                <a:gd name="connsiteX2" fmla="*/ 144703 w 1391250"/>
                <a:gd name="connsiteY2" fmla="*/ 143719 h 1377468"/>
                <a:gd name="connsiteX3" fmla="*/ 144703 w 1391250"/>
                <a:gd name="connsiteY3" fmla="*/ 840656 h 1377468"/>
                <a:gd name="connsiteX4" fmla="*/ 798328 w 1391250"/>
                <a:gd name="connsiteY4" fmla="*/ 885281 h 1377468"/>
                <a:gd name="connsiteX5" fmla="*/ 950578 w 1391250"/>
                <a:gd name="connsiteY5" fmla="*/ 1093969 h 1377468"/>
                <a:gd name="connsiteX6" fmla="*/ 1029328 w 1391250"/>
                <a:gd name="connsiteY6" fmla="*/ 1185844 h 1377468"/>
                <a:gd name="connsiteX7" fmla="*/ 1194703 w 1391250"/>
                <a:gd name="connsiteY7" fmla="*/ 1349906 h 1377468"/>
                <a:gd name="connsiteX8" fmla="*/ 1328578 w 1391250"/>
                <a:gd name="connsiteY8" fmla="*/ 1349906 h 1377468"/>
                <a:gd name="connsiteX9" fmla="*/ 1362703 w 1391250"/>
                <a:gd name="connsiteY9" fmla="*/ 1315781 h 1377468"/>
                <a:gd name="connsiteX10" fmla="*/ 1362703 w 1391250"/>
                <a:gd name="connsiteY10" fmla="*/ 1183219 h 1377468"/>
                <a:gd name="connsiteX11" fmla="*/ 1197328 w 1391250"/>
                <a:gd name="connsiteY11" fmla="*/ 1019156 h 1377468"/>
                <a:gd name="connsiteX12" fmla="*/ 1104141 w 1391250"/>
                <a:gd name="connsiteY12" fmla="*/ 941719 h 1377468"/>
                <a:gd name="connsiteX13" fmla="*/ 894141 w 1391250"/>
                <a:gd name="connsiteY13" fmla="*/ 790781 h 1377468"/>
                <a:gd name="connsiteX14" fmla="*/ 848203 w 1391250"/>
                <a:gd name="connsiteY14" fmla="*/ 143719 h 1377468"/>
                <a:gd name="connsiteX15" fmla="*/ 748453 w 1391250"/>
                <a:gd name="connsiteY15" fmla="*/ 742219 h 1377468"/>
                <a:gd name="connsiteX16" fmla="*/ 748453 w 1391250"/>
                <a:gd name="connsiteY16" fmla="*/ 742219 h 1377468"/>
                <a:gd name="connsiteX17" fmla="*/ 245766 w 1391250"/>
                <a:gd name="connsiteY17" fmla="*/ 742219 h 1377468"/>
                <a:gd name="connsiteX18" fmla="*/ 245766 w 1391250"/>
                <a:gd name="connsiteY18" fmla="*/ 243469 h 1377468"/>
                <a:gd name="connsiteX19" fmla="*/ 748453 w 1391250"/>
                <a:gd name="connsiteY19" fmla="*/ 243469 h 1377468"/>
                <a:gd name="connsiteX20" fmla="*/ 748453 w 1391250"/>
                <a:gd name="connsiteY20" fmla="*/ 742219 h 13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1250" h="1377468">
                  <a:moveTo>
                    <a:pt x="848203" y="143719"/>
                  </a:moveTo>
                  <a:lnTo>
                    <a:pt x="848203" y="143719"/>
                  </a:lnTo>
                  <a:cubicBezTo>
                    <a:pt x="655266" y="-47906"/>
                    <a:pt x="340266" y="-47906"/>
                    <a:pt x="144703" y="143719"/>
                  </a:cubicBezTo>
                  <a:cubicBezTo>
                    <a:pt x="-48234" y="336656"/>
                    <a:pt x="-48234" y="647719"/>
                    <a:pt x="144703" y="840656"/>
                  </a:cubicBezTo>
                  <a:cubicBezTo>
                    <a:pt x="323203" y="1017844"/>
                    <a:pt x="602766" y="1032281"/>
                    <a:pt x="798328" y="885281"/>
                  </a:cubicBezTo>
                  <a:lnTo>
                    <a:pt x="950578" y="1093969"/>
                  </a:lnTo>
                  <a:cubicBezTo>
                    <a:pt x="970266" y="1120219"/>
                    <a:pt x="1029328" y="1185844"/>
                    <a:pt x="1029328" y="1185844"/>
                  </a:cubicBezTo>
                  <a:lnTo>
                    <a:pt x="1194703" y="1349906"/>
                  </a:lnTo>
                  <a:cubicBezTo>
                    <a:pt x="1232766" y="1386656"/>
                    <a:pt x="1293141" y="1386656"/>
                    <a:pt x="1328578" y="1349906"/>
                  </a:cubicBezTo>
                  <a:lnTo>
                    <a:pt x="1362703" y="1315781"/>
                  </a:lnTo>
                  <a:cubicBezTo>
                    <a:pt x="1400766" y="1280344"/>
                    <a:pt x="1400766" y="1219969"/>
                    <a:pt x="1362703" y="1183219"/>
                  </a:cubicBezTo>
                  <a:lnTo>
                    <a:pt x="1197328" y="1019156"/>
                  </a:lnTo>
                  <a:cubicBezTo>
                    <a:pt x="1173703" y="995531"/>
                    <a:pt x="1131703" y="961406"/>
                    <a:pt x="1104141" y="941719"/>
                  </a:cubicBezTo>
                  <a:lnTo>
                    <a:pt x="894141" y="790781"/>
                  </a:lnTo>
                  <a:cubicBezTo>
                    <a:pt x="1041141" y="597844"/>
                    <a:pt x="1026703" y="320906"/>
                    <a:pt x="848203" y="143719"/>
                  </a:cubicBezTo>
                  <a:moveTo>
                    <a:pt x="748453" y="742219"/>
                  </a:moveTo>
                  <a:lnTo>
                    <a:pt x="748453" y="742219"/>
                  </a:lnTo>
                  <a:cubicBezTo>
                    <a:pt x="609328" y="878719"/>
                    <a:pt x="384891" y="878719"/>
                    <a:pt x="245766" y="742219"/>
                  </a:cubicBezTo>
                  <a:cubicBezTo>
                    <a:pt x="107953" y="604406"/>
                    <a:pt x="107953" y="381281"/>
                    <a:pt x="245766" y="243469"/>
                  </a:cubicBezTo>
                  <a:cubicBezTo>
                    <a:pt x="384891" y="105656"/>
                    <a:pt x="609328" y="105656"/>
                    <a:pt x="748453" y="243469"/>
                  </a:cubicBezTo>
                  <a:cubicBezTo>
                    <a:pt x="887578" y="381281"/>
                    <a:pt x="887578" y="603094"/>
                    <a:pt x="748453" y="742219"/>
                  </a:cubicBez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906687B9-1C5B-44F5-AEEC-14233C3AA098}"/>
                </a:ext>
              </a:extLst>
            </p:cNvPr>
            <p:cNvSpPr/>
            <p:nvPr/>
          </p:nvSpPr>
          <p:spPr>
            <a:xfrm>
              <a:off x="8121562" y="2140032"/>
              <a:ext cx="368812" cy="1329562"/>
            </a:xfrm>
            <a:custGeom>
              <a:avLst/>
              <a:gdLst>
                <a:gd name="connsiteX0" fmla="*/ 177188 w 368812"/>
                <a:gd name="connsiteY0" fmla="*/ 74813 h 1329562"/>
                <a:gd name="connsiteX1" fmla="*/ 269063 w 368812"/>
                <a:gd name="connsiteY1" fmla="*/ 0 h 1329562"/>
                <a:gd name="connsiteX2" fmla="*/ 0 w 368812"/>
                <a:gd name="connsiteY2" fmla="*/ 0 h 1329562"/>
                <a:gd name="connsiteX3" fmla="*/ 0 w 368812"/>
                <a:gd name="connsiteY3" fmla="*/ 1329563 h 1329562"/>
                <a:gd name="connsiteX4" fmla="*/ 368812 w 368812"/>
                <a:gd name="connsiteY4" fmla="*/ 1329563 h 1329562"/>
                <a:gd name="connsiteX5" fmla="*/ 368812 w 368812"/>
                <a:gd name="connsiteY5" fmla="*/ 1048688 h 1329562"/>
                <a:gd name="connsiteX6" fmla="*/ 177188 w 368812"/>
                <a:gd name="connsiteY6" fmla="*/ 920063 h 1329562"/>
                <a:gd name="connsiteX7" fmla="*/ 177188 w 368812"/>
                <a:gd name="connsiteY7" fmla="*/ 74813 h 13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812" h="1329562">
                  <a:moveTo>
                    <a:pt x="177188" y="74813"/>
                  </a:moveTo>
                  <a:cubicBezTo>
                    <a:pt x="206062" y="47250"/>
                    <a:pt x="236250" y="22313"/>
                    <a:pt x="269063" y="0"/>
                  </a:cubicBezTo>
                  <a:lnTo>
                    <a:pt x="0" y="0"/>
                  </a:lnTo>
                  <a:lnTo>
                    <a:pt x="0" y="1329563"/>
                  </a:lnTo>
                  <a:lnTo>
                    <a:pt x="368812" y="1329563"/>
                  </a:lnTo>
                  <a:lnTo>
                    <a:pt x="368812" y="1048688"/>
                  </a:lnTo>
                  <a:cubicBezTo>
                    <a:pt x="297937" y="1018500"/>
                    <a:pt x="233625" y="976500"/>
                    <a:pt x="177188" y="920063"/>
                  </a:cubicBezTo>
                  <a:cubicBezTo>
                    <a:pt x="-55125" y="687750"/>
                    <a:pt x="-55125" y="308438"/>
                    <a:pt x="177188" y="74813"/>
                  </a:cubicBezTo>
                  <a:close/>
                </a:path>
              </a:pathLst>
            </a:custGeom>
            <a:solidFill>
              <a:srgbClr val="4A4F54"/>
            </a:solidFill>
            <a:ln w="13097" cap="flat">
              <a:noFill/>
              <a:prstDash val="solid"/>
              <a:miter/>
            </a:ln>
          </p:spPr>
          <p:txBody>
            <a:bodyPr rtlCol="0" anchor="ctr"/>
            <a:lstStyle/>
            <a:p>
              <a:endParaRPr lang="en-US"/>
            </a:p>
          </p:txBody>
        </p:sp>
        <p:sp>
          <p:nvSpPr>
            <p:cNvPr id="11" name="Picture 120">
              <a:extLst>
                <a:ext uri="{FF2B5EF4-FFF2-40B4-BE49-F238E27FC236}">
                  <a16:creationId xmlns:a16="http://schemas.microsoft.com/office/drawing/2014/main" id="{1E05BEF1-0A2F-4152-BCE2-FD183D541E4A}"/>
                </a:ext>
              </a:extLst>
            </p:cNvPr>
            <p:cNvSpPr/>
            <p:nvPr/>
          </p:nvSpPr>
          <p:spPr>
            <a:xfrm>
              <a:off x="8596687" y="1718720"/>
              <a:ext cx="368812" cy="371437"/>
            </a:xfrm>
            <a:custGeom>
              <a:avLst/>
              <a:gdLst>
                <a:gd name="connsiteX0" fmla="*/ 368813 w 368812"/>
                <a:gd name="connsiteY0" fmla="*/ 371438 h 371437"/>
                <a:gd name="connsiteX1" fmla="*/ 368813 w 368812"/>
                <a:gd name="connsiteY1" fmla="*/ 0 h 371437"/>
                <a:gd name="connsiteX2" fmla="*/ 0 w 368812"/>
                <a:gd name="connsiteY2" fmla="*/ 0 h 371437"/>
                <a:gd name="connsiteX3" fmla="*/ 0 w 368812"/>
                <a:gd name="connsiteY3" fmla="*/ 337313 h 371437"/>
                <a:gd name="connsiteX4" fmla="*/ 128625 w 368812"/>
                <a:gd name="connsiteY4" fmla="*/ 324188 h 371437"/>
                <a:gd name="connsiteX5" fmla="*/ 368813 w 368812"/>
                <a:gd name="connsiteY5" fmla="*/ 371438 h 3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371437">
                  <a:moveTo>
                    <a:pt x="368813" y="371438"/>
                  </a:moveTo>
                  <a:lnTo>
                    <a:pt x="368813" y="0"/>
                  </a:lnTo>
                  <a:lnTo>
                    <a:pt x="0" y="0"/>
                  </a:lnTo>
                  <a:lnTo>
                    <a:pt x="0" y="337313"/>
                  </a:lnTo>
                  <a:cubicBezTo>
                    <a:pt x="42000" y="328125"/>
                    <a:pt x="85313" y="324188"/>
                    <a:pt x="128625" y="324188"/>
                  </a:cubicBezTo>
                  <a:cubicBezTo>
                    <a:pt x="212625" y="322875"/>
                    <a:pt x="294000" y="339938"/>
                    <a:pt x="368813" y="371438"/>
                  </a:cubicBezTo>
                  <a:close/>
                </a:path>
              </a:pathLst>
            </a:custGeom>
            <a:solidFill>
              <a:srgbClr val="4A4F54"/>
            </a:solidFill>
            <a:ln w="13097" cap="flat">
              <a:noFill/>
              <a:prstDash val="solid"/>
              <a:miter/>
            </a:ln>
          </p:spPr>
          <p:txBody>
            <a:bodyPr rtlCol="0" anchor="ctr"/>
            <a:lstStyle/>
            <a:p>
              <a:endParaRPr lang="en-US"/>
            </a:p>
          </p:txBody>
        </p:sp>
        <p:sp>
          <p:nvSpPr>
            <p:cNvPr id="12" name="Picture 120">
              <a:extLst>
                <a:ext uri="{FF2B5EF4-FFF2-40B4-BE49-F238E27FC236}">
                  <a16:creationId xmlns:a16="http://schemas.microsoft.com/office/drawing/2014/main" id="{210ECDE9-25AB-4790-94DF-038A9E672577}"/>
                </a:ext>
              </a:extLst>
            </p:cNvPr>
            <p:cNvSpPr/>
            <p:nvPr/>
          </p:nvSpPr>
          <p:spPr>
            <a:xfrm>
              <a:off x="8596687" y="3186095"/>
              <a:ext cx="368812" cy="283499"/>
            </a:xfrm>
            <a:custGeom>
              <a:avLst/>
              <a:gdLst>
                <a:gd name="connsiteX0" fmla="*/ 0 w 368812"/>
                <a:gd name="connsiteY0" fmla="*/ 36750 h 283499"/>
                <a:gd name="connsiteX1" fmla="*/ 0 w 368812"/>
                <a:gd name="connsiteY1" fmla="*/ 283500 h 283499"/>
                <a:gd name="connsiteX2" fmla="*/ 368813 w 368812"/>
                <a:gd name="connsiteY2" fmla="*/ 283500 h 283499"/>
                <a:gd name="connsiteX3" fmla="*/ 368813 w 368812"/>
                <a:gd name="connsiteY3" fmla="*/ 0 h 283499"/>
                <a:gd name="connsiteX4" fmla="*/ 128625 w 368812"/>
                <a:gd name="connsiteY4" fmla="*/ 49875 h 283499"/>
                <a:gd name="connsiteX5" fmla="*/ 0 w 368812"/>
                <a:gd name="connsiteY5" fmla="*/ 36750 h 28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283499">
                  <a:moveTo>
                    <a:pt x="0" y="36750"/>
                  </a:moveTo>
                  <a:lnTo>
                    <a:pt x="0" y="283500"/>
                  </a:lnTo>
                  <a:lnTo>
                    <a:pt x="368813" y="283500"/>
                  </a:lnTo>
                  <a:lnTo>
                    <a:pt x="368813" y="0"/>
                  </a:lnTo>
                  <a:cubicBezTo>
                    <a:pt x="294000" y="32813"/>
                    <a:pt x="211313" y="49875"/>
                    <a:pt x="128625" y="49875"/>
                  </a:cubicBezTo>
                  <a:cubicBezTo>
                    <a:pt x="84000" y="49875"/>
                    <a:pt x="42000" y="45938"/>
                    <a:pt x="0" y="36750"/>
                  </a:cubicBezTo>
                  <a:close/>
                </a:path>
              </a:pathLst>
            </a:custGeom>
            <a:solidFill>
              <a:srgbClr val="4A4F54"/>
            </a:solidFill>
            <a:ln w="13097" cap="flat">
              <a:noFill/>
              <a:prstDash val="solid"/>
              <a:miter/>
            </a:ln>
          </p:spPr>
          <p:txBody>
            <a:bodyPr rtlCol="0" anchor="ctr"/>
            <a:lstStyle/>
            <a:p>
              <a:endParaRPr lang="en-US"/>
            </a:p>
          </p:txBody>
        </p:sp>
        <p:grpSp>
          <p:nvGrpSpPr>
            <p:cNvPr id="13" name="Picture 120">
              <a:extLst>
                <a:ext uri="{FF2B5EF4-FFF2-40B4-BE49-F238E27FC236}">
                  <a16:creationId xmlns:a16="http://schemas.microsoft.com/office/drawing/2014/main" id="{D4CB566B-083C-4FDD-A7C4-5D582CA2DA66}"/>
                </a:ext>
              </a:extLst>
            </p:cNvPr>
            <p:cNvGrpSpPr/>
            <p:nvPr/>
          </p:nvGrpSpPr>
          <p:grpSpPr>
            <a:xfrm>
              <a:off x="8596687" y="2389407"/>
              <a:ext cx="379312" cy="493499"/>
              <a:chOff x="8596687" y="2389407"/>
              <a:chExt cx="379312" cy="493499"/>
            </a:xfrm>
            <a:solidFill>
              <a:srgbClr val="4A4F54"/>
            </a:solidFill>
          </p:grpSpPr>
          <p:sp>
            <p:nvSpPr>
              <p:cNvPr id="14" name="Picture 120">
                <a:extLst>
                  <a:ext uri="{FF2B5EF4-FFF2-40B4-BE49-F238E27FC236}">
                    <a16:creationId xmlns:a16="http://schemas.microsoft.com/office/drawing/2014/main" id="{8C76BE4E-C53A-4F4B-81B7-E484A65B0F0D}"/>
                  </a:ext>
                </a:extLst>
              </p:cNvPr>
              <p:cNvSpPr/>
              <p:nvPr/>
            </p:nvSpPr>
            <p:spPr>
              <a:xfrm>
                <a:off x="8965500" y="2566594"/>
                <a:ext cx="10499" cy="143062"/>
              </a:xfrm>
              <a:custGeom>
                <a:avLst/>
                <a:gdLst>
                  <a:gd name="connsiteX0" fmla="*/ 0 w 10499"/>
                  <a:gd name="connsiteY0" fmla="*/ 0 h 143062"/>
                  <a:gd name="connsiteX1" fmla="*/ 0 w 10499"/>
                  <a:gd name="connsiteY1" fmla="*/ 143063 h 143062"/>
                  <a:gd name="connsiteX2" fmla="*/ 10500 w 10499"/>
                  <a:gd name="connsiteY2" fmla="*/ 70875 h 143062"/>
                  <a:gd name="connsiteX3" fmla="*/ 0 w 10499"/>
                  <a:gd name="connsiteY3" fmla="*/ 0 h 143062"/>
                </a:gdLst>
                <a:ahLst/>
                <a:cxnLst>
                  <a:cxn ang="0">
                    <a:pos x="connsiteX0" y="connsiteY0"/>
                  </a:cxn>
                  <a:cxn ang="0">
                    <a:pos x="connsiteX1" y="connsiteY1"/>
                  </a:cxn>
                  <a:cxn ang="0">
                    <a:pos x="connsiteX2" y="connsiteY2"/>
                  </a:cxn>
                  <a:cxn ang="0">
                    <a:pos x="connsiteX3" y="connsiteY3"/>
                  </a:cxn>
                </a:cxnLst>
                <a:rect l="l" t="t" r="r" b="b"/>
                <a:pathLst>
                  <a:path w="10499" h="143062">
                    <a:moveTo>
                      <a:pt x="0" y="0"/>
                    </a:moveTo>
                    <a:lnTo>
                      <a:pt x="0" y="143063"/>
                    </a:lnTo>
                    <a:cubicBezTo>
                      <a:pt x="6563" y="120750"/>
                      <a:pt x="10500" y="95813"/>
                      <a:pt x="10500" y="70875"/>
                    </a:cubicBezTo>
                    <a:cubicBezTo>
                      <a:pt x="10500" y="47250"/>
                      <a:pt x="6563" y="22313"/>
                      <a:pt x="0" y="0"/>
                    </a:cubicBezTo>
                    <a:close/>
                  </a:path>
                </a:pathLst>
              </a:custGeom>
              <a:solidFill>
                <a:srgbClr val="4A4F54"/>
              </a:solidFill>
              <a:ln w="13097"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55650960-0958-4FDC-B19D-CA64733D250D}"/>
                  </a:ext>
                </a:extLst>
              </p:cNvPr>
              <p:cNvSpPr/>
              <p:nvPr/>
            </p:nvSpPr>
            <p:spPr>
              <a:xfrm>
                <a:off x="8596687" y="2389407"/>
                <a:ext cx="368812" cy="493499"/>
              </a:xfrm>
              <a:custGeom>
                <a:avLst/>
                <a:gdLst>
                  <a:gd name="connsiteX0" fmla="*/ 305813 w 368812"/>
                  <a:gd name="connsiteY0" fmla="*/ 73500 h 493499"/>
                  <a:gd name="connsiteX1" fmla="*/ 128625 w 368812"/>
                  <a:gd name="connsiteY1" fmla="*/ 0 h 493499"/>
                  <a:gd name="connsiteX2" fmla="*/ 0 w 368812"/>
                  <a:gd name="connsiteY2" fmla="*/ 35438 h 493499"/>
                  <a:gd name="connsiteX3" fmla="*/ 0 w 368812"/>
                  <a:gd name="connsiteY3" fmla="*/ 459375 h 493499"/>
                  <a:gd name="connsiteX4" fmla="*/ 128625 w 368812"/>
                  <a:gd name="connsiteY4" fmla="*/ 493500 h 493499"/>
                  <a:gd name="connsiteX5" fmla="*/ 307125 w 368812"/>
                  <a:gd name="connsiteY5" fmla="*/ 421312 h 493499"/>
                  <a:gd name="connsiteX6" fmla="*/ 368813 w 368812"/>
                  <a:gd name="connsiteY6" fmla="*/ 318938 h 493499"/>
                  <a:gd name="connsiteX7" fmla="*/ 368813 w 368812"/>
                  <a:gd name="connsiteY7" fmla="*/ 177188 h 493499"/>
                  <a:gd name="connsiteX8" fmla="*/ 305813 w 368812"/>
                  <a:gd name="connsiteY8" fmla="*/ 73500 h 49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2" h="493499">
                    <a:moveTo>
                      <a:pt x="305813" y="73500"/>
                    </a:moveTo>
                    <a:cubicBezTo>
                      <a:pt x="258563" y="26250"/>
                      <a:pt x="195563" y="0"/>
                      <a:pt x="128625" y="0"/>
                    </a:cubicBezTo>
                    <a:cubicBezTo>
                      <a:pt x="82688" y="0"/>
                      <a:pt x="38063" y="13125"/>
                      <a:pt x="0" y="35438"/>
                    </a:cubicBezTo>
                    <a:lnTo>
                      <a:pt x="0" y="459375"/>
                    </a:lnTo>
                    <a:cubicBezTo>
                      <a:pt x="38063" y="481688"/>
                      <a:pt x="82688" y="493500"/>
                      <a:pt x="128625" y="493500"/>
                    </a:cubicBezTo>
                    <a:cubicBezTo>
                      <a:pt x="195563" y="493500"/>
                      <a:pt x="258563" y="467250"/>
                      <a:pt x="307125" y="421312"/>
                    </a:cubicBezTo>
                    <a:cubicBezTo>
                      <a:pt x="336000" y="392438"/>
                      <a:pt x="357000" y="357000"/>
                      <a:pt x="368813" y="318938"/>
                    </a:cubicBezTo>
                    <a:lnTo>
                      <a:pt x="368813" y="177188"/>
                    </a:lnTo>
                    <a:cubicBezTo>
                      <a:pt x="357000" y="139125"/>
                      <a:pt x="334688" y="103688"/>
                      <a:pt x="305813" y="73500"/>
                    </a:cubicBezTo>
                    <a:close/>
                  </a:path>
                </a:pathLst>
              </a:custGeom>
              <a:solidFill>
                <a:srgbClr val="4A4F54"/>
              </a:solidFill>
              <a:ln w="13097" cap="flat">
                <a:noFill/>
                <a:prstDash val="solid"/>
                <a:miter/>
              </a:ln>
            </p:spPr>
            <p:txBody>
              <a:bodyPr rtlCol="0" anchor="ctr"/>
              <a:lstStyle/>
              <a:p>
                <a:endParaRPr lang="en-US"/>
              </a:p>
            </p:txBody>
          </p:sp>
        </p:grpSp>
      </p:grpSp>
      <p:sp>
        <p:nvSpPr>
          <p:cNvPr id="16" name="Rectangle 15">
            <a:extLst>
              <a:ext uri="{FF2B5EF4-FFF2-40B4-BE49-F238E27FC236}">
                <a16:creationId xmlns:a16="http://schemas.microsoft.com/office/drawing/2014/main" id="{880ED5BC-92FD-4A88-8246-C9DA5823BFBF}"/>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Title 1">
            <a:extLst>
              <a:ext uri="{FF2B5EF4-FFF2-40B4-BE49-F238E27FC236}">
                <a16:creationId xmlns:a16="http://schemas.microsoft.com/office/drawing/2014/main" id="{958672D7-6218-4468-A34D-BDA500B321DB}"/>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8" name="Subtitle 2">
            <a:extLst>
              <a:ext uri="{FF2B5EF4-FFF2-40B4-BE49-F238E27FC236}">
                <a16:creationId xmlns:a16="http://schemas.microsoft.com/office/drawing/2014/main" id="{C64721E4-7408-4613-B520-7983F1DF3621}"/>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4112367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rket Trend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WHERE IS THE MARKET GOING?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Where is the Market going?</a:t>
            </a:r>
          </a:p>
        </p:txBody>
      </p:sp>
      <p:sp>
        <p:nvSpPr>
          <p:cNvPr id="12" name="Text Placeholder 6">
            <a:extLst>
              <a:ext uri="{FF2B5EF4-FFF2-40B4-BE49-F238E27FC236}">
                <a16:creationId xmlns:a16="http://schemas.microsoft.com/office/drawing/2014/main" id="{6EC3C230-6650-4ABB-AD84-8859A486B2A7}"/>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230F9361-8E5F-4F85-867A-8FFC4C43A8A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F1C557B4-FC17-41F2-96E5-8276E652446A}"/>
              </a:ext>
            </a:extLst>
          </p:cNvPr>
          <p:cNvGrpSpPr/>
          <p:nvPr/>
        </p:nvGrpSpPr>
        <p:grpSpPr>
          <a:xfrm>
            <a:off x="11114751" y="327080"/>
            <a:ext cx="784381" cy="718657"/>
            <a:chOff x="11114751" y="327080"/>
            <a:chExt cx="784381" cy="718657"/>
          </a:xfrm>
          <a:solidFill>
            <a:schemeClr val="bg1"/>
          </a:solidFill>
        </p:grpSpPr>
        <p:sp>
          <p:nvSpPr>
            <p:cNvPr id="5" name="Picture 120">
              <a:extLst>
                <a:ext uri="{FF2B5EF4-FFF2-40B4-BE49-F238E27FC236}">
                  <a16:creationId xmlns:a16="http://schemas.microsoft.com/office/drawing/2014/main" id="{DD60A459-245C-4CCD-B5F7-C6FC2E872C3F}"/>
                </a:ext>
              </a:extLst>
            </p:cNvPr>
            <p:cNvSpPr/>
            <p:nvPr/>
          </p:nvSpPr>
          <p:spPr>
            <a:xfrm>
              <a:off x="11114751" y="615589"/>
              <a:ext cx="146344" cy="408720"/>
            </a:xfrm>
            <a:custGeom>
              <a:avLst/>
              <a:gdLst>
                <a:gd name="connsiteX0" fmla="*/ 0 w 146344"/>
                <a:gd name="connsiteY0" fmla="*/ 0 h 408720"/>
                <a:gd name="connsiteX1" fmla="*/ 146345 w 146344"/>
                <a:gd name="connsiteY1" fmla="*/ 0 h 408720"/>
                <a:gd name="connsiteX2" fmla="*/ 146345 w 146344"/>
                <a:gd name="connsiteY2" fmla="*/ 408720 h 408720"/>
                <a:gd name="connsiteX3" fmla="*/ 0 w 146344"/>
                <a:gd name="connsiteY3" fmla="*/ 408720 h 408720"/>
              </a:gdLst>
              <a:ahLst/>
              <a:cxnLst>
                <a:cxn ang="0">
                  <a:pos x="connsiteX0" y="connsiteY0"/>
                </a:cxn>
                <a:cxn ang="0">
                  <a:pos x="connsiteX1" y="connsiteY1"/>
                </a:cxn>
                <a:cxn ang="0">
                  <a:pos x="connsiteX2" y="connsiteY2"/>
                </a:cxn>
                <a:cxn ang="0">
                  <a:pos x="connsiteX3" y="connsiteY3"/>
                </a:cxn>
              </a:cxnLst>
              <a:rect l="l" t="t" r="r" b="b"/>
              <a:pathLst>
                <a:path w="146344" h="408720">
                  <a:moveTo>
                    <a:pt x="0" y="0"/>
                  </a:moveTo>
                  <a:lnTo>
                    <a:pt x="146345" y="0"/>
                  </a:lnTo>
                  <a:lnTo>
                    <a:pt x="146345" y="408720"/>
                  </a:lnTo>
                  <a:lnTo>
                    <a:pt x="0" y="408720"/>
                  </a:lnTo>
                  <a:close/>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C2B73FA2-4162-47D7-A78D-D800C0EFC6A0}"/>
                </a:ext>
              </a:extLst>
            </p:cNvPr>
            <p:cNvSpPr/>
            <p:nvPr/>
          </p:nvSpPr>
          <p:spPr>
            <a:xfrm>
              <a:off x="11345113" y="497206"/>
              <a:ext cx="554019" cy="548531"/>
            </a:xfrm>
            <a:custGeom>
              <a:avLst/>
              <a:gdLst>
                <a:gd name="connsiteX0" fmla="*/ 337769 w 554019"/>
                <a:gd name="connsiteY0" fmla="*/ 57231 h 548531"/>
                <a:gd name="connsiteX1" fmla="*/ 337769 w 554019"/>
                <a:gd name="connsiteY1" fmla="*/ 57231 h 548531"/>
                <a:gd name="connsiteX2" fmla="*/ 57623 w 554019"/>
                <a:gd name="connsiteY2" fmla="*/ 57231 h 548531"/>
                <a:gd name="connsiteX3" fmla="*/ 57623 w 554019"/>
                <a:gd name="connsiteY3" fmla="*/ 334764 h 548531"/>
                <a:gd name="connsiteX4" fmla="*/ 317908 w 554019"/>
                <a:gd name="connsiteY4" fmla="*/ 352534 h 548531"/>
                <a:gd name="connsiteX5" fmla="*/ 378536 w 554019"/>
                <a:gd name="connsiteY5" fmla="*/ 435637 h 548531"/>
                <a:gd name="connsiteX6" fmla="*/ 409896 w 554019"/>
                <a:gd name="connsiteY6" fmla="*/ 472223 h 548531"/>
                <a:gd name="connsiteX7" fmla="*/ 475751 w 554019"/>
                <a:gd name="connsiteY7" fmla="*/ 537556 h 548531"/>
                <a:gd name="connsiteX8" fmla="*/ 529063 w 554019"/>
                <a:gd name="connsiteY8" fmla="*/ 537556 h 548531"/>
                <a:gd name="connsiteX9" fmla="*/ 542652 w 554019"/>
                <a:gd name="connsiteY9" fmla="*/ 523967 h 548531"/>
                <a:gd name="connsiteX10" fmla="*/ 542652 w 554019"/>
                <a:gd name="connsiteY10" fmla="*/ 471178 h 548531"/>
                <a:gd name="connsiteX11" fmla="*/ 476797 w 554019"/>
                <a:gd name="connsiteY11" fmla="*/ 405845 h 548531"/>
                <a:gd name="connsiteX12" fmla="*/ 439688 w 554019"/>
                <a:gd name="connsiteY12" fmla="*/ 375009 h 548531"/>
                <a:gd name="connsiteX13" fmla="*/ 356062 w 554019"/>
                <a:gd name="connsiteY13" fmla="*/ 314903 h 548531"/>
                <a:gd name="connsiteX14" fmla="*/ 337769 w 554019"/>
                <a:gd name="connsiteY14" fmla="*/ 57231 h 548531"/>
                <a:gd name="connsiteX15" fmla="*/ 298047 w 554019"/>
                <a:gd name="connsiteY15" fmla="*/ 295564 h 548531"/>
                <a:gd name="connsiteX16" fmla="*/ 298047 w 554019"/>
                <a:gd name="connsiteY16" fmla="*/ 295564 h 548531"/>
                <a:gd name="connsiteX17" fmla="*/ 97868 w 554019"/>
                <a:gd name="connsiteY17" fmla="*/ 295564 h 548531"/>
                <a:gd name="connsiteX18" fmla="*/ 97868 w 554019"/>
                <a:gd name="connsiteY18" fmla="*/ 96953 h 548531"/>
                <a:gd name="connsiteX19" fmla="*/ 298047 w 554019"/>
                <a:gd name="connsiteY19" fmla="*/ 96953 h 548531"/>
                <a:gd name="connsiteX20" fmla="*/ 298047 w 554019"/>
                <a:gd name="connsiteY20" fmla="*/ 295564 h 54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4019" h="548531">
                  <a:moveTo>
                    <a:pt x="337769" y="57231"/>
                  </a:moveTo>
                  <a:lnTo>
                    <a:pt x="337769" y="57231"/>
                  </a:lnTo>
                  <a:cubicBezTo>
                    <a:pt x="260938" y="-19077"/>
                    <a:pt x="135500" y="-19077"/>
                    <a:pt x="57623" y="57231"/>
                  </a:cubicBezTo>
                  <a:cubicBezTo>
                    <a:pt x="-19208" y="134062"/>
                    <a:pt x="-19208" y="257933"/>
                    <a:pt x="57623" y="334764"/>
                  </a:cubicBezTo>
                  <a:cubicBezTo>
                    <a:pt x="128705" y="405323"/>
                    <a:pt x="240032" y="411072"/>
                    <a:pt x="317908" y="352534"/>
                  </a:cubicBezTo>
                  <a:lnTo>
                    <a:pt x="378536" y="435637"/>
                  </a:lnTo>
                  <a:cubicBezTo>
                    <a:pt x="386376" y="446090"/>
                    <a:pt x="409896" y="472223"/>
                    <a:pt x="409896" y="472223"/>
                  </a:cubicBezTo>
                  <a:lnTo>
                    <a:pt x="475751" y="537556"/>
                  </a:lnTo>
                  <a:cubicBezTo>
                    <a:pt x="490908" y="552190"/>
                    <a:pt x="514951" y="552190"/>
                    <a:pt x="529063" y="537556"/>
                  </a:cubicBezTo>
                  <a:lnTo>
                    <a:pt x="542652" y="523967"/>
                  </a:lnTo>
                  <a:cubicBezTo>
                    <a:pt x="557809" y="509855"/>
                    <a:pt x="557809" y="485812"/>
                    <a:pt x="542652" y="471178"/>
                  </a:cubicBezTo>
                  <a:lnTo>
                    <a:pt x="476797" y="405845"/>
                  </a:lnTo>
                  <a:cubicBezTo>
                    <a:pt x="467389" y="396438"/>
                    <a:pt x="450664" y="382848"/>
                    <a:pt x="439688" y="375009"/>
                  </a:cubicBezTo>
                  <a:lnTo>
                    <a:pt x="356062" y="314903"/>
                  </a:lnTo>
                  <a:cubicBezTo>
                    <a:pt x="414600" y="238072"/>
                    <a:pt x="408851" y="127790"/>
                    <a:pt x="337769" y="57231"/>
                  </a:cubicBezTo>
                  <a:moveTo>
                    <a:pt x="298047" y="295564"/>
                  </a:moveTo>
                  <a:lnTo>
                    <a:pt x="298047" y="295564"/>
                  </a:lnTo>
                  <a:cubicBezTo>
                    <a:pt x="242645" y="349921"/>
                    <a:pt x="153270" y="349921"/>
                    <a:pt x="97868" y="295564"/>
                  </a:cubicBezTo>
                  <a:cubicBezTo>
                    <a:pt x="42989" y="240685"/>
                    <a:pt x="42989" y="151833"/>
                    <a:pt x="97868" y="96953"/>
                  </a:cubicBezTo>
                  <a:cubicBezTo>
                    <a:pt x="153270" y="42074"/>
                    <a:pt x="242645" y="42074"/>
                    <a:pt x="298047" y="96953"/>
                  </a:cubicBezTo>
                  <a:cubicBezTo>
                    <a:pt x="353449" y="151833"/>
                    <a:pt x="353449" y="240162"/>
                    <a:pt x="298047" y="295564"/>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CF289BF7-82EB-433D-8D10-2CD157E9745F}"/>
                </a:ext>
              </a:extLst>
            </p:cNvPr>
            <p:cNvSpPr/>
            <p:nvPr/>
          </p:nvSpPr>
          <p:spPr>
            <a:xfrm>
              <a:off x="11302908" y="494854"/>
              <a:ext cx="146867" cy="529454"/>
            </a:xfrm>
            <a:custGeom>
              <a:avLst/>
              <a:gdLst>
                <a:gd name="connsiteX0" fmla="*/ 70559 w 146867"/>
                <a:gd name="connsiteY0" fmla="*/ 29792 h 529454"/>
                <a:gd name="connsiteX1" fmla="*/ 107145 w 146867"/>
                <a:gd name="connsiteY1" fmla="*/ 0 h 529454"/>
                <a:gd name="connsiteX2" fmla="*/ 0 w 146867"/>
                <a:gd name="connsiteY2" fmla="*/ 0 h 529454"/>
                <a:gd name="connsiteX3" fmla="*/ 0 w 146867"/>
                <a:gd name="connsiteY3" fmla="*/ 529454 h 529454"/>
                <a:gd name="connsiteX4" fmla="*/ 146867 w 146867"/>
                <a:gd name="connsiteY4" fmla="*/ 529454 h 529454"/>
                <a:gd name="connsiteX5" fmla="*/ 146867 w 146867"/>
                <a:gd name="connsiteY5" fmla="*/ 417605 h 529454"/>
                <a:gd name="connsiteX6" fmla="*/ 70559 w 146867"/>
                <a:gd name="connsiteY6" fmla="*/ 366385 h 529454"/>
                <a:gd name="connsiteX7" fmla="*/ 70559 w 146867"/>
                <a:gd name="connsiteY7" fmla="*/ 29792 h 52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67" h="529454">
                  <a:moveTo>
                    <a:pt x="70559" y="29792"/>
                  </a:moveTo>
                  <a:cubicBezTo>
                    <a:pt x="82058" y="18816"/>
                    <a:pt x="94079" y="8885"/>
                    <a:pt x="107145" y="0"/>
                  </a:cubicBezTo>
                  <a:lnTo>
                    <a:pt x="0" y="0"/>
                  </a:lnTo>
                  <a:lnTo>
                    <a:pt x="0" y="529454"/>
                  </a:lnTo>
                  <a:lnTo>
                    <a:pt x="146867" y="529454"/>
                  </a:lnTo>
                  <a:lnTo>
                    <a:pt x="146867" y="417605"/>
                  </a:lnTo>
                  <a:cubicBezTo>
                    <a:pt x="118644" y="405584"/>
                    <a:pt x="93033" y="388859"/>
                    <a:pt x="70559" y="366385"/>
                  </a:cubicBezTo>
                  <a:cubicBezTo>
                    <a:pt x="-21952" y="273874"/>
                    <a:pt x="-21952" y="122825"/>
                    <a:pt x="70559" y="29792"/>
                  </a:cubicBezTo>
                  <a:close/>
                </a:path>
              </a:pathLst>
            </a:custGeom>
            <a:solidFill>
              <a:schemeClr val="bg1"/>
            </a:solidFill>
            <a:ln w="5209"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BCF50940-23C4-421B-A8D9-EAFB346C22E6}"/>
                </a:ext>
              </a:extLst>
            </p:cNvPr>
            <p:cNvSpPr/>
            <p:nvPr/>
          </p:nvSpPr>
          <p:spPr>
            <a:xfrm>
              <a:off x="11492111" y="327080"/>
              <a:ext cx="146867" cy="147912"/>
            </a:xfrm>
            <a:custGeom>
              <a:avLst/>
              <a:gdLst>
                <a:gd name="connsiteX0" fmla="*/ 146867 w 146867"/>
                <a:gd name="connsiteY0" fmla="*/ 147913 h 147912"/>
                <a:gd name="connsiteX1" fmla="*/ 146867 w 146867"/>
                <a:gd name="connsiteY1" fmla="*/ 0 h 147912"/>
                <a:gd name="connsiteX2" fmla="*/ 0 w 146867"/>
                <a:gd name="connsiteY2" fmla="*/ 0 h 147912"/>
                <a:gd name="connsiteX3" fmla="*/ 0 w 146867"/>
                <a:gd name="connsiteY3" fmla="*/ 134324 h 147912"/>
                <a:gd name="connsiteX4" fmla="*/ 51221 w 146867"/>
                <a:gd name="connsiteY4" fmla="*/ 129097 h 147912"/>
                <a:gd name="connsiteX5" fmla="*/ 146867 w 146867"/>
                <a:gd name="connsiteY5" fmla="*/ 147913 h 1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47912">
                  <a:moveTo>
                    <a:pt x="146867" y="147913"/>
                  </a:moveTo>
                  <a:lnTo>
                    <a:pt x="146867" y="0"/>
                  </a:lnTo>
                  <a:lnTo>
                    <a:pt x="0" y="0"/>
                  </a:lnTo>
                  <a:lnTo>
                    <a:pt x="0" y="134324"/>
                  </a:lnTo>
                  <a:cubicBezTo>
                    <a:pt x="16725" y="130665"/>
                    <a:pt x="33973" y="129097"/>
                    <a:pt x="51221" y="129097"/>
                  </a:cubicBezTo>
                  <a:cubicBezTo>
                    <a:pt x="84671" y="128574"/>
                    <a:pt x="117076" y="135369"/>
                    <a:pt x="146867" y="147913"/>
                  </a:cubicBezTo>
                  <a:close/>
                </a:path>
              </a:pathLst>
            </a:custGeom>
            <a:solidFill>
              <a:schemeClr val="bg1"/>
            </a:solidFill>
            <a:ln w="5209"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84F91D50-34C3-423A-8C74-4FDB81152F9A}"/>
                </a:ext>
              </a:extLst>
            </p:cNvPr>
            <p:cNvSpPr/>
            <p:nvPr/>
          </p:nvSpPr>
          <p:spPr>
            <a:xfrm>
              <a:off x="11492111" y="911414"/>
              <a:ext cx="146867" cy="112894"/>
            </a:xfrm>
            <a:custGeom>
              <a:avLst/>
              <a:gdLst>
                <a:gd name="connsiteX0" fmla="*/ 0 w 146867"/>
                <a:gd name="connsiteY0" fmla="*/ 14634 h 112894"/>
                <a:gd name="connsiteX1" fmla="*/ 0 w 146867"/>
                <a:gd name="connsiteY1" fmla="*/ 112894 h 112894"/>
                <a:gd name="connsiteX2" fmla="*/ 146867 w 146867"/>
                <a:gd name="connsiteY2" fmla="*/ 112894 h 112894"/>
                <a:gd name="connsiteX3" fmla="*/ 146867 w 146867"/>
                <a:gd name="connsiteY3" fmla="*/ 0 h 112894"/>
                <a:gd name="connsiteX4" fmla="*/ 51221 w 146867"/>
                <a:gd name="connsiteY4" fmla="*/ 19861 h 112894"/>
                <a:gd name="connsiteX5" fmla="*/ 0 w 146867"/>
                <a:gd name="connsiteY5" fmla="*/ 14634 h 1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12894">
                  <a:moveTo>
                    <a:pt x="0" y="14634"/>
                  </a:moveTo>
                  <a:lnTo>
                    <a:pt x="0" y="112894"/>
                  </a:lnTo>
                  <a:lnTo>
                    <a:pt x="146867" y="112894"/>
                  </a:lnTo>
                  <a:lnTo>
                    <a:pt x="146867" y="0"/>
                  </a:lnTo>
                  <a:cubicBezTo>
                    <a:pt x="117076" y="13066"/>
                    <a:pt x="84148" y="19861"/>
                    <a:pt x="51221" y="19861"/>
                  </a:cubicBezTo>
                  <a:cubicBezTo>
                    <a:pt x="33450" y="19861"/>
                    <a:pt x="16725" y="18293"/>
                    <a:pt x="0" y="14634"/>
                  </a:cubicBezTo>
                  <a:close/>
                </a:path>
              </a:pathLst>
            </a:custGeom>
            <a:solidFill>
              <a:schemeClr val="bg1"/>
            </a:solidFill>
            <a:ln w="5209" cap="flat">
              <a:noFill/>
              <a:prstDash val="solid"/>
              <a:miter/>
            </a:ln>
          </p:spPr>
          <p:txBody>
            <a:bodyPr rtlCol="0" anchor="ctr"/>
            <a:lstStyle/>
            <a:p>
              <a:endParaRPr lang="en-US"/>
            </a:p>
          </p:txBody>
        </p:sp>
        <p:grpSp>
          <p:nvGrpSpPr>
            <p:cNvPr id="15" name="Picture 120">
              <a:extLst>
                <a:ext uri="{FF2B5EF4-FFF2-40B4-BE49-F238E27FC236}">
                  <a16:creationId xmlns:a16="http://schemas.microsoft.com/office/drawing/2014/main" id="{9B103C1D-69FB-4645-8DA2-FE14BE27BEC0}"/>
                </a:ext>
              </a:extLst>
            </p:cNvPr>
            <p:cNvGrpSpPr/>
            <p:nvPr/>
          </p:nvGrpSpPr>
          <p:grpSpPr>
            <a:xfrm>
              <a:off x="11492111" y="594160"/>
              <a:ext cx="151048" cy="196520"/>
              <a:chOff x="11492111" y="594160"/>
              <a:chExt cx="151048" cy="196520"/>
            </a:xfrm>
            <a:solidFill>
              <a:schemeClr val="bg1"/>
            </a:solidFill>
          </p:grpSpPr>
          <p:sp>
            <p:nvSpPr>
              <p:cNvPr id="17" name="Picture 120">
                <a:extLst>
                  <a:ext uri="{FF2B5EF4-FFF2-40B4-BE49-F238E27FC236}">
                    <a16:creationId xmlns:a16="http://schemas.microsoft.com/office/drawing/2014/main" id="{91AEDB3C-3AB4-4198-92EC-56447A798617}"/>
                  </a:ext>
                </a:extLst>
              </p:cNvPr>
              <p:cNvSpPr/>
              <p:nvPr/>
            </p:nvSpPr>
            <p:spPr>
              <a:xfrm>
                <a:off x="11638979" y="664719"/>
                <a:ext cx="4181" cy="56969"/>
              </a:xfrm>
              <a:custGeom>
                <a:avLst/>
                <a:gdLst>
                  <a:gd name="connsiteX0" fmla="*/ 0 w 4181"/>
                  <a:gd name="connsiteY0" fmla="*/ 0 h 56969"/>
                  <a:gd name="connsiteX1" fmla="*/ 0 w 4181"/>
                  <a:gd name="connsiteY1" fmla="*/ 56970 h 56969"/>
                  <a:gd name="connsiteX2" fmla="*/ 4181 w 4181"/>
                  <a:gd name="connsiteY2" fmla="*/ 28224 h 56969"/>
                  <a:gd name="connsiteX3" fmla="*/ 0 w 4181"/>
                  <a:gd name="connsiteY3" fmla="*/ 0 h 56969"/>
                </a:gdLst>
                <a:ahLst/>
                <a:cxnLst>
                  <a:cxn ang="0">
                    <a:pos x="connsiteX0" y="connsiteY0"/>
                  </a:cxn>
                  <a:cxn ang="0">
                    <a:pos x="connsiteX1" y="connsiteY1"/>
                  </a:cxn>
                  <a:cxn ang="0">
                    <a:pos x="connsiteX2" y="connsiteY2"/>
                  </a:cxn>
                  <a:cxn ang="0">
                    <a:pos x="connsiteX3" y="connsiteY3"/>
                  </a:cxn>
                </a:cxnLst>
                <a:rect l="l" t="t" r="r" b="b"/>
                <a:pathLst>
                  <a:path w="4181" h="56969">
                    <a:moveTo>
                      <a:pt x="0" y="0"/>
                    </a:moveTo>
                    <a:lnTo>
                      <a:pt x="0" y="56970"/>
                    </a:lnTo>
                    <a:cubicBezTo>
                      <a:pt x="2613" y="48085"/>
                      <a:pt x="4181" y="38154"/>
                      <a:pt x="4181" y="28224"/>
                    </a:cubicBezTo>
                    <a:cubicBezTo>
                      <a:pt x="4181" y="18816"/>
                      <a:pt x="2613" y="8885"/>
                      <a:pt x="0" y="0"/>
                    </a:cubicBezTo>
                    <a:close/>
                  </a:path>
                </a:pathLst>
              </a:custGeom>
              <a:solidFill>
                <a:schemeClr val="bg1"/>
              </a:solidFill>
              <a:ln w="5209"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158472C3-6FE8-433A-9582-8B611531C3AC}"/>
                  </a:ext>
                </a:extLst>
              </p:cNvPr>
              <p:cNvSpPr/>
              <p:nvPr/>
            </p:nvSpPr>
            <p:spPr>
              <a:xfrm>
                <a:off x="11492111" y="594160"/>
                <a:ext cx="146867" cy="196520"/>
              </a:xfrm>
              <a:custGeom>
                <a:avLst/>
                <a:gdLst>
                  <a:gd name="connsiteX0" fmla="*/ 121780 w 146867"/>
                  <a:gd name="connsiteY0" fmla="*/ 29269 h 196520"/>
                  <a:gd name="connsiteX1" fmla="*/ 51221 w 146867"/>
                  <a:gd name="connsiteY1" fmla="*/ 0 h 196520"/>
                  <a:gd name="connsiteX2" fmla="*/ 0 w 146867"/>
                  <a:gd name="connsiteY2" fmla="*/ 14112 h 196520"/>
                  <a:gd name="connsiteX3" fmla="*/ 0 w 146867"/>
                  <a:gd name="connsiteY3" fmla="*/ 182931 h 196520"/>
                  <a:gd name="connsiteX4" fmla="*/ 51221 w 146867"/>
                  <a:gd name="connsiteY4" fmla="*/ 196520 h 196520"/>
                  <a:gd name="connsiteX5" fmla="*/ 122302 w 146867"/>
                  <a:gd name="connsiteY5" fmla="*/ 167774 h 196520"/>
                  <a:gd name="connsiteX6" fmla="*/ 146867 w 146867"/>
                  <a:gd name="connsiteY6" fmla="*/ 127006 h 196520"/>
                  <a:gd name="connsiteX7" fmla="*/ 146867 w 146867"/>
                  <a:gd name="connsiteY7" fmla="*/ 70559 h 196520"/>
                  <a:gd name="connsiteX8" fmla="*/ 121780 w 146867"/>
                  <a:gd name="connsiteY8" fmla="*/ 29269 h 1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67" h="196520">
                    <a:moveTo>
                      <a:pt x="121780" y="29269"/>
                    </a:moveTo>
                    <a:cubicBezTo>
                      <a:pt x="102964" y="10453"/>
                      <a:pt x="77876" y="0"/>
                      <a:pt x="51221" y="0"/>
                    </a:cubicBezTo>
                    <a:cubicBezTo>
                      <a:pt x="32928" y="0"/>
                      <a:pt x="15157" y="5227"/>
                      <a:pt x="0" y="14112"/>
                    </a:cubicBezTo>
                    <a:lnTo>
                      <a:pt x="0" y="182931"/>
                    </a:lnTo>
                    <a:cubicBezTo>
                      <a:pt x="15157" y="191816"/>
                      <a:pt x="32928" y="196520"/>
                      <a:pt x="51221" y="196520"/>
                    </a:cubicBezTo>
                    <a:cubicBezTo>
                      <a:pt x="77876" y="196520"/>
                      <a:pt x="102964" y="186067"/>
                      <a:pt x="122302" y="167774"/>
                    </a:cubicBezTo>
                    <a:cubicBezTo>
                      <a:pt x="133801" y="156275"/>
                      <a:pt x="142164" y="142164"/>
                      <a:pt x="146867" y="127006"/>
                    </a:cubicBezTo>
                    <a:lnTo>
                      <a:pt x="146867" y="70559"/>
                    </a:lnTo>
                    <a:cubicBezTo>
                      <a:pt x="142164" y="55402"/>
                      <a:pt x="133278" y="41290"/>
                      <a:pt x="121780" y="29269"/>
                    </a:cubicBezTo>
                    <a:close/>
                  </a:path>
                </a:pathLst>
              </a:custGeom>
              <a:solidFill>
                <a:schemeClr val="bg1"/>
              </a:solidFill>
              <a:ln w="5209"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4279947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M Persona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Personas</a:t>
            </a:r>
          </a:p>
        </p:txBody>
      </p:sp>
      <p:grpSp>
        <p:nvGrpSpPr>
          <p:cNvPr id="2" name="Picture 120">
            <a:extLst>
              <a:ext uri="{FF2B5EF4-FFF2-40B4-BE49-F238E27FC236}">
                <a16:creationId xmlns:a16="http://schemas.microsoft.com/office/drawing/2014/main" id="{66ED2B91-8900-46A6-9CB9-E863C07DDBC9}"/>
              </a:ext>
            </a:extLst>
          </p:cNvPr>
          <p:cNvGrpSpPr/>
          <p:nvPr/>
        </p:nvGrpSpPr>
        <p:grpSpPr>
          <a:xfrm>
            <a:off x="7868004" y="1450740"/>
            <a:ext cx="2186770" cy="1838512"/>
            <a:chOff x="7868004" y="1450740"/>
            <a:chExt cx="2186770" cy="1838512"/>
          </a:xfrm>
        </p:grpSpPr>
        <p:sp>
          <p:nvSpPr>
            <p:cNvPr id="3" name="Picture 120">
              <a:extLst>
                <a:ext uri="{FF2B5EF4-FFF2-40B4-BE49-F238E27FC236}">
                  <a16:creationId xmlns:a16="http://schemas.microsoft.com/office/drawing/2014/main" id="{08DB8A98-42BA-446E-8F27-CADA10C5DEF0}"/>
                </a:ext>
              </a:extLst>
            </p:cNvPr>
            <p:cNvSpPr/>
            <p:nvPr/>
          </p:nvSpPr>
          <p:spPr>
            <a:xfrm>
              <a:off x="8201752" y="1450740"/>
              <a:ext cx="1002693" cy="1004144"/>
            </a:xfrm>
            <a:custGeom>
              <a:avLst/>
              <a:gdLst>
                <a:gd name="connsiteX0" fmla="*/ 0 w 1002693"/>
                <a:gd name="connsiteY0" fmla="*/ 502072 h 1004144"/>
                <a:gd name="connsiteX1" fmla="*/ 500621 w 1002693"/>
                <a:gd name="connsiteY1" fmla="*/ 1004144 h 1004144"/>
                <a:gd name="connsiteX2" fmla="*/ 1002693 w 1002693"/>
                <a:gd name="connsiteY2" fmla="*/ 502072 h 1004144"/>
                <a:gd name="connsiteX3" fmla="*/ 500621 w 1002693"/>
                <a:gd name="connsiteY3" fmla="*/ 0 h 1004144"/>
                <a:gd name="connsiteX4" fmla="*/ 0 w 1002693"/>
                <a:gd name="connsiteY4" fmla="*/ 502072 h 100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693" h="1004144">
                  <a:moveTo>
                    <a:pt x="0" y="502072"/>
                  </a:moveTo>
                  <a:cubicBezTo>
                    <a:pt x="0" y="779228"/>
                    <a:pt x="224917" y="1004144"/>
                    <a:pt x="500621" y="1004144"/>
                  </a:cubicBezTo>
                  <a:cubicBezTo>
                    <a:pt x="777776" y="1004144"/>
                    <a:pt x="1002693" y="779228"/>
                    <a:pt x="1002693" y="502072"/>
                  </a:cubicBezTo>
                  <a:cubicBezTo>
                    <a:pt x="1002693" y="224917"/>
                    <a:pt x="777776" y="0"/>
                    <a:pt x="500621" y="0"/>
                  </a:cubicBezTo>
                  <a:cubicBezTo>
                    <a:pt x="224917" y="0"/>
                    <a:pt x="0" y="224917"/>
                    <a:pt x="0" y="502072"/>
                  </a:cubicBezTo>
                </a:path>
              </a:pathLst>
            </a:custGeom>
            <a:solidFill>
              <a:srgbClr val="4A4F54"/>
            </a:solidFill>
            <a:ln w="14486"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FA20B33F-A30B-4BD9-AC02-24167F59B3AE}"/>
                </a:ext>
              </a:extLst>
            </p:cNvPr>
            <p:cNvSpPr/>
            <p:nvPr/>
          </p:nvSpPr>
          <p:spPr>
            <a:xfrm>
              <a:off x="7868004" y="2568068"/>
              <a:ext cx="1673090" cy="706673"/>
            </a:xfrm>
            <a:custGeom>
              <a:avLst/>
              <a:gdLst>
                <a:gd name="connsiteX0" fmla="*/ 1561357 w 1673090"/>
                <a:gd name="connsiteY0" fmla="*/ 621060 h 706673"/>
                <a:gd name="connsiteX1" fmla="*/ 1559906 w 1673090"/>
                <a:gd name="connsiteY1" fmla="*/ 621060 h 706673"/>
                <a:gd name="connsiteX2" fmla="*/ 1191333 w 1673090"/>
                <a:gd name="connsiteY2" fmla="*/ 468697 h 706673"/>
                <a:gd name="connsiteX3" fmla="*/ 1038970 w 1673090"/>
                <a:gd name="connsiteY3" fmla="*/ 107380 h 706673"/>
                <a:gd name="connsiteX4" fmla="*/ 1038970 w 1673090"/>
                <a:gd name="connsiteY4" fmla="*/ 98673 h 706673"/>
                <a:gd name="connsiteX5" fmla="*/ 1049128 w 1673090"/>
                <a:gd name="connsiteY5" fmla="*/ 0 h 706673"/>
                <a:gd name="connsiteX6" fmla="*/ 445480 w 1673090"/>
                <a:gd name="connsiteY6" fmla="*/ 0 h 706673"/>
                <a:gd name="connsiteX7" fmla="*/ 0 w 1673090"/>
                <a:gd name="connsiteY7" fmla="*/ 445480 h 706673"/>
                <a:gd name="connsiteX8" fmla="*/ 0 w 1673090"/>
                <a:gd name="connsiteY8" fmla="*/ 706674 h 706673"/>
                <a:gd name="connsiteX9" fmla="*/ 1673090 w 1673090"/>
                <a:gd name="connsiteY9" fmla="*/ 706674 h 706673"/>
                <a:gd name="connsiteX10" fmla="*/ 1673090 w 1673090"/>
                <a:gd name="connsiteY10" fmla="*/ 609452 h 706673"/>
                <a:gd name="connsiteX11" fmla="*/ 1561357 w 1673090"/>
                <a:gd name="connsiteY11" fmla="*/ 621060 h 7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3090" h="706673">
                  <a:moveTo>
                    <a:pt x="1561357" y="621060"/>
                  </a:moveTo>
                  <a:lnTo>
                    <a:pt x="1559906" y="621060"/>
                  </a:lnTo>
                  <a:cubicBezTo>
                    <a:pt x="1420603" y="621060"/>
                    <a:pt x="1290006" y="565919"/>
                    <a:pt x="1191333" y="468697"/>
                  </a:cubicBezTo>
                  <a:cubicBezTo>
                    <a:pt x="1094111" y="371475"/>
                    <a:pt x="1040421" y="243781"/>
                    <a:pt x="1038970" y="107380"/>
                  </a:cubicBezTo>
                  <a:lnTo>
                    <a:pt x="1038970" y="98673"/>
                  </a:lnTo>
                  <a:cubicBezTo>
                    <a:pt x="1038970" y="65298"/>
                    <a:pt x="1041872" y="31924"/>
                    <a:pt x="1049128" y="0"/>
                  </a:cubicBezTo>
                  <a:lnTo>
                    <a:pt x="445480" y="0"/>
                  </a:lnTo>
                  <a:cubicBezTo>
                    <a:pt x="198797" y="0"/>
                    <a:pt x="0" y="200248"/>
                    <a:pt x="0" y="445480"/>
                  </a:cubicBezTo>
                  <a:lnTo>
                    <a:pt x="0" y="706674"/>
                  </a:lnTo>
                  <a:lnTo>
                    <a:pt x="1673090" y="706674"/>
                  </a:lnTo>
                  <a:lnTo>
                    <a:pt x="1673090" y="609452"/>
                  </a:lnTo>
                  <a:cubicBezTo>
                    <a:pt x="1635362" y="616707"/>
                    <a:pt x="1597634" y="621060"/>
                    <a:pt x="1561357" y="621060"/>
                  </a:cubicBezTo>
                  <a:close/>
                </a:path>
              </a:pathLst>
            </a:custGeom>
            <a:solidFill>
              <a:srgbClr val="4A4F54"/>
            </a:solidFill>
            <a:ln w="1448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369006AF-46C7-43CC-8FA8-6C6175AD6C1E}"/>
                </a:ext>
              </a:extLst>
            </p:cNvPr>
            <p:cNvSpPr/>
            <p:nvPr/>
          </p:nvSpPr>
          <p:spPr>
            <a:xfrm>
              <a:off x="9023060" y="2263342"/>
              <a:ext cx="1031714" cy="1025910"/>
            </a:xfrm>
            <a:custGeom>
              <a:avLst/>
              <a:gdLst>
                <a:gd name="connsiteX0" fmla="*/ 843075 w 1031714"/>
                <a:gd name="connsiteY0" fmla="*/ 699418 h 1025910"/>
                <a:gd name="connsiteX1" fmla="*/ 818407 w 1031714"/>
                <a:gd name="connsiteY1" fmla="*/ 724087 h 1025910"/>
                <a:gd name="connsiteX2" fmla="*/ 735695 w 1031714"/>
                <a:gd name="connsiteY2" fmla="*/ 641375 h 1025910"/>
                <a:gd name="connsiteX3" fmla="*/ 741500 w 1031714"/>
                <a:gd name="connsiteY3" fmla="*/ 632669 h 1025910"/>
                <a:gd name="connsiteX4" fmla="*/ 812602 w 1031714"/>
                <a:gd name="connsiteY4" fmla="*/ 404850 h 1025910"/>
                <a:gd name="connsiteX5" fmla="*/ 812602 w 1031714"/>
                <a:gd name="connsiteY5" fmla="*/ 404850 h 1025910"/>
                <a:gd name="connsiteX6" fmla="*/ 812602 w 1031714"/>
                <a:gd name="connsiteY6" fmla="*/ 404850 h 1025910"/>
                <a:gd name="connsiteX7" fmla="*/ 693614 w 1031714"/>
                <a:gd name="connsiteY7" fmla="*/ 118988 h 1025910"/>
                <a:gd name="connsiteX8" fmla="*/ 406301 w 1031714"/>
                <a:gd name="connsiteY8" fmla="*/ 0 h 1025910"/>
                <a:gd name="connsiteX9" fmla="*/ 406301 w 1031714"/>
                <a:gd name="connsiteY9" fmla="*/ 0 h 1025910"/>
                <a:gd name="connsiteX10" fmla="*/ 406301 w 1031714"/>
                <a:gd name="connsiteY10" fmla="*/ 0 h 1025910"/>
                <a:gd name="connsiteX11" fmla="*/ 406301 w 1031714"/>
                <a:gd name="connsiteY11" fmla="*/ 0 h 1025910"/>
                <a:gd name="connsiteX12" fmla="*/ 118988 w 1031714"/>
                <a:gd name="connsiteY12" fmla="*/ 118988 h 1025910"/>
                <a:gd name="connsiteX13" fmla="*/ 0 w 1031714"/>
                <a:gd name="connsiteY13" fmla="*/ 404850 h 1025910"/>
                <a:gd name="connsiteX14" fmla="*/ 0 w 1031714"/>
                <a:gd name="connsiteY14" fmla="*/ 404850 h 1025910"/>
                <a:gd name="connsiteX15" fmla="*/ 0 w 1031714"/>
                <a:gd name="connsiteY15" fmla="*/ 406301 h 1025910"/>
                <a:gd name="connsiteX16" fmla="*/ 118988 w 1031714"/>
                <a:gd name="connsiteY16" fmla="*/ 692163 h 1025910"/>
                <a:gd name="connsiteX17" fmla="*/ 406301 w 1031714"/>
                <a:gd name="connsiteY17" fmla="*/ 811151 h 1025910"/>
                <a:gd name="connsiteX18" fmla="*/ 406301 w 1031714"/>
                <a:gd name="connsiteY18" fmla="*/ 811151 h 1025910"/>
                <a:gd name="connsiteX19" fmla="*/ 407752 w 1031714"/>
                <a:gd name="connsiteY19" fmla="*/ 811151 h 1025910"/>
                <a:gd name="connsiteX20" fmla="*/ 637022 w 1031714"/>
                <a:gd name="connsiteY20" fmla="*/ 740049 h 1025910"/>
                <a:gd name="connsiteX21" fmla="*/ 647180 w 1031714"/>
                <a:gd name="connsiteY21" fmla="*/ 734244 h 1025910"/>
                <a:gd name="connsiteX22" fmla="*/ 729891 w 1031714"/>
                <a:gd name="connsiteY22" fmla="*/ 815504 h 1025910"/>
                <a:gd name="connsiteX23" fmla="*/ 705223 w 1031714"/>
                <a:gd name="connsiteY23" fmla="*/ 840173 h 1025910"/>
                <a:gd name="connsiteX24" fmla="*/ 892412 w 1031714"/>
                <a:gd name="connsiteY24" fmla="*/ 1025910 h 1025910"/>
                <a:gd name="connsiteX25" fmla="*/ 1031715 w 1031714"/>
                <a:gd name="connsiteY25" fmla="*/ 888058 h 1025910"/>
                <a:gd name="connsiteX26" fmla="*/ 843075 w 1031714"/>
                <a:gd name="connsiteY26" fmla="*/ 699418 h 1025910"/>
                <a:gd name="connsiteX27" fmla="*/ 683457 w 1031714"/>
                <a:gd name="connsiteY27" fmla="*/ 404850 h 1025910"/>
                <a:gd name="connsiteX28" fmla="*/ 602196 w 1031714"/>
                <a:gd name="connsiteY28" fmla="*/ 600745 h 1025910"/>
                <a:gd name="connsiteX29" fmla="*/ 406301 w 1031714"/>
                <a:gd name="connsiteY29" fmla="*/ 682006 h 1025910"/>
                <a:gd name="connsiteX30" fmla="*/ 406301 w 1031714"/>
                <a:gd name="connsiteY30" fmla="*/ 682006 h 1025910"/>
                <a:gd name="connsiteX31" fmla="*/ 406301 w 1031714"/>
                <a:gd name="connsiteY31" fmla="*/ 682006 h 1025910"/>
                <a:gd name="connsiteX32" fmla="*/ 210406 w 1031714"/>
                <a:gd name="connsiteY32" fmla="*/ 600745 h 1025910"/>
                <a:gd name="connsiteX33" fmla="*/ 129146 w 1031714"/>
                <a:gd name="connsiteY33" fmla="*/ 406301 h 1025910"/>
                <a:gd name="connsiteX34" fmla="*/ 129146 w 1031714"/>
                <a:gd name="connsiteY34" fmla="*/ 406301 h 1025910"/>
                <a:gd name="connsiteX35" fmla="*/ 129146 w 1031714"/>
                <a:gd name="connsiteY35" fmla="*/ 404850 h 1025910"/>
                <a:gd name="connsiteX36" fmla="*/ 210406 w 1031714"/>
                <a:gd name="connsiteY36" fmla="*/ 210406 h 1025910"/>
                <a:gd name="connsiteX37" fmla="*/ 406301 w 1031714"/>
                <a:gd name="connsiteY37" fmla="*/ 129146 h 1025910"/>
                <a:gd name="connsiteX38" fmla="*/ 406301 w 1031714"/>
                <a:gd name="connsiteY38" fmla="*/ 129146 h 1025910"/>
                <a:gd name="connsiteX39" fmla="*/ 407752 w 1031714"/>
                <a:gd name="connsiteY39" fmla="*/ 129146 h 1025910"/>
                <a:gd name="connsiteX40" fmla="*/ 407752 w 1031714"/>
                <a:gd name="connsiteY40" fmla="*/ 129146 h 1025910"/>
                <a:gd name="connsiteX41" fmla="*/ 603647 w 1031714"/>
                <a:gd name="connsiteY41" fmla="*/ 210406 h 1025910"/>
                <a:gd name="connsiteX42" fmla="*/ 683457 w 1031714"/>
                <a:gd name="connsiteY42" fmla="*/ 404850 h 1025910"/>
                <a:gd name="connsiteX43" fmla="*/ 683457 w 1031714"/>
                <a:gd name="connsiteY43" fmla="*/ 404850 h 10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31714" h="1025910">
                  <a:moveTo>
                    <a:pt x="843075" y="699418"/>
                  </a:moveTo>
                  <a:lnTo>
                    <a:pt x="818407" y="724087"/>
                  </a:lnTo>
                  <a:lnTo>
                    <a:pt x="735695" y="641375"/>
                  </a:lnTo>
                  <a:lnTo>
                    <a:pt x="741500" y="632669"/>
                  </a:lnTo>
                  <a:cubicBezTo>
                    <a:pt x="787934" y="564468"/>
                    <a:pt x="812602" y="484659"/>
                    <a:pt x="812602" y="404850"/>
                  </a:cubicBezTo>
                  <a:lnTo>
                    <a:pt x="812602" y="404850"/>
                  </a:lnTo>
                  <a:lnTo>
                    <a:pt x="812602" y="404850"/>
                  </a:lnTo>
                  <a:cubicBezTo>
                    <a:pt x="812602" y="301824"/>
                    <a:pt x="773423" y="197346"/>
                    <a:pt x="693614" y="118988"/>
                  </a:cubicBezTo>
                  <a:cubicBezTo>
                    <a:pt x="615256" y="40630"/>
                    <a:pt x="510779" y="0"/>
                    <a:pt x="406301" y="0"/>
                  </a:cubicBezTo>
                  <a:lnTo>
                    <a:pt x="406301" y="0"/>
                  </a:lnTo>
                  <a:lnTo>
                    <a:pt x="406301" y="0"/>
                  </a:lnTo>
                  <a:lnTo>
                    <a:pt x="406301" y="0"/>
                  </a:lnTo>
                  <a:cubicBezTo>
                    <a:pt x="303275" y="0"/>
                    <a:pt x="197346" y="40630"/>
                    <a:pt x="118988" y="118988"/>
                  </a:cubicBezTo>
                  <a:cubicBezTo>
                    <a:pt x="40630" y="197346"/>
                    <a:pt x="0" y="301824"/>
                    <a:pt x="0" y="404850"/>
                  </a:cubicBezTo>
                  <a:lnTo>
                    <a:pt x="0" y="404850"/>
                  </a:lnTo>
                  <a:lnTo>
                    <a:pt x="0" y="406301"/>
                  </a:lnTo>
                  <a:cubicBezTo>
                    <a:pt x="0" y="509328"/>
                    <a:pt x="39179" y="613805"/>
                    <a:pt x="118988" y="692163"/>
                  </a:cubicBezTo>
                  <a:cubicBezTo>
                    <a:pt x="197346" y="770521"/>
                    <a:pt x="301824" y="811151"/>
                    <a:pt x="406301" y="811151"/>
                  </a:cubicBezTo>
                  <a:lnTo>
                    <a:pt x="406301" y="811151"/>
                  </a:lnTo>
                  <a:cubicBezTo>
                    <a:pt x="406301" y="811151"/>
                    <a:pt x="406301" y="811151"/>
                    <a:pt x="407752" y="811151"/>
                  </a:cubicBezTo>
                  <a:cubicBezTo>
                    <a:pt x="487561" y="811151"/>
                    <a:pt x="568822" y="786483"/>
                    <a:pt x="637022" y="740049"/>
                  </a:cubicBezTo>
                  <a:lnTo>
                    <a:pt x="647180" y="734244"/>
                  </a:lnTo>
                  <a:lnTo>
                    <a:pt x="729891" y="815504"/>
                  </a:lnTo>
                  <a:lnTo>
                    <a:pt x="705223" y="840173"/>
                  </a:lnTo>
                  <a:lnTo>
                    <a:pt x="892412" y="1025910"/>
                  </a:lnTo>
                  <a:lnTo>
                    <a:pt x="1031715" y="888058"/>
                  </a:lnTo>
                  <a:lnTo>
                    <a:pt x="843075" y="699418"/>
                  </a:lnTo>
                  <a:close/>
                  <a:moveTo>
                    <a:pt x="683457" y="404850"/>
                  </a:moveTo>
                  <a:cubicBezTo>
                    <a:pt x="683457" y="475953"/>
                    <a:pt x="655886" y="547055"/>
                    <a:pt x="602196" y="600745"/>
                  </a:cubicBezTo>
                  <a:cubicBezTo>
                    <a:pt x="548507" y="654435"/>
                    <a:pt x="477404" y="682006"/>
                    <a:pt x="406301" y="682006"/>
                  </a:cubicBezTo>
                  <a:lnTo>
                    <a:pt x="406301" y="682006"/>
                  </a:lnTo>
                  <a:lnTo>
                    <a:pt x="406301" y="682006"/>
                  </a:lnTo>
                  <a:cubicBezTo>
                    <a:pt x="335198" y="682006"/>
                    <a:pt x="264096" y="654435"/>
                    <a:pt x="210406" y="600745"/>
                  </a:cubicBezTo>
                  <a:cubicBezTo>
                    <a:pt x="156716" y="547055"/>
                    <a:pt x="129146" y="477404"/>
                    <a:pt x="129146" y="406301"/>
                  </a:cubicBezTo>
                  <a:lnTo>
                    <a:pt x="129146" y="406301"/>
                  </a:lnTo>
                  <a:lnTo>
                    <a:pt x="129146" y="404850"/>
                  </a:lnTo>
                  <a:cubicBezTo>
                    <a:pt x="129146" y="335198"/>
                    <a:pt x="156716" y="264096"/>
                    <a:pt x="210406" y="210406"/>
                  </a:cubicBezTo>
                  <a:cubicBezTo>
                    <a:pt x="264096" y="156716"/>
                    <a:pt x="335198" y="129146"/>
                    <a:pt x="406301" y="129146"/>
                  </a:cubicBezTo>
                  <a:lnTo>
                    <a:pt x="406301" y="129146"/>
                  </a:lnTo>
                  <a:lnTo>
                    <a:pt x="407752" y="129146"/>
                  </a:lnTo>
                  <a:cubicBezTo>
                    <a:pt x="407752" y="129146"/>
                    <a:pt x="407752" y="129146"/>
                    <a:pt x="407752" y="129146"/>
                  </a:cubicBezTo>
                  <a:cubicBezTo>
                    <a:pt x="478855" y="129146"/>
                    <a:pt x="549958" y="156716"/>
                    <a:pt x="603647" y="210406"/>
                  </a:cubicBezTo>
                  <a:cubicBezTo>
                    <a:pt x="655886" y="262645"/>
                    <a:pt x="683457" y="333747"/>
                    <a:pt x="683457" y="404850"/>
                  </a:cubicBezTo>
                  <a:lnTo>
                    <a:pt x="683457" y="404850"/>
                  </a:lnTo>
                  <a:close/>
                </a:path>
              </a:pathLst>
            </a:custGeom>
            <a:solidFill>
              <a:srgbClr val="006580"/>
            </a:solidFill>
            <a:ln w="14486"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F69956B2-45E0-4A7D-985B-DF84AE30A111}"/>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Title 1">
            <a:extLst>
              <a:ext uri="{FF2B5EF4-FFF2-40B4-BE49-F238E27FC236}">
                <a16:creationId xmlns:a16="http://schemas.microsoft.com/office/drawing/2014/main" id="{CC736EA9-FFF1-4C51-A049-AF3F6D06A841}"/>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3" name="Subtitle 2">
            <a:extLst>
              <a:ext uri="{FF2B5EF4-FFF2-40B4-BE49-F238E27FC236}">
                <a16:creationId xmlns:a16="http://schemas.microsoft.com/office/drawing/2014/main" id="{2CF88E61-B218-44E9-A357-92881938C29E}"/>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704479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rsona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600000" cy="2160000"/>
          </a:xfrm>
        </p:spPr>
        <p:txBody>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Decision Criteria</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Just Name the concept  - one per slide</a:t>
            </a:r>
          </a:p>
        </p:txBody>
      </p:sp>
      <p:sp>
        <p:nvSpPr>
          <p:cNvPr id="12" name="Text Placeholder 11">
            <a:extLst>
              <a:ext uri="{FF2B5EF4-FFF2-40B4-BE49-F238E27FC236}">
                <a16:creationId xmlns:a16="http://schemas.microsoft.com/office/drawing/2014/main" id="{88AAE6D5-B8C3-4F63-90CE-1A9B652C49E5}"/>
              </a:ext>
            </a:extLst>
          </p:cNvPr>
          <p:cNvSpPr>
            <a:spLocks noGrp="1"/>
          </p:cNvSpPr>
          <p:nvPr>
            <p:ph type="body" sz="quarter" idx="11" hasCustomPrompt="1"/>
          </p:nvPr>
        </p:nvSpPr>
        <p:spPr>
          <a:xfrm>
            <a:off x="8458200" y="3629025"/>
            <a:ext cx="2522538" cy="540000"/>
          </a:xfr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Name</a:t>
            </a:r>
          </a:p>
        </p:txBody>
      </p:sp>
      <p:sp>
        <p:nvSpPr>
          <p:cNvPr id="7" name="Picture Placeholder 6">
            <a:extLst>
              <a:ext uri="{FF2B5EF4-FFF2-40B4-BE49-F238E27FC236}">
                <a16:creationId xmlns:a16="http://schemas.microsoft.com/office/drawing/2014/main" id="{51435211-EFD6-4E67-811C-1918934B981B}"/>
              </a:ext>
            </a:extLst>
          </p:cNvPr>
          <p:cNvSpPr>
            <a:spLocks noGrp="1"/>
          </p:cNvSpPr>
          <p:nvPr>
            <p:ph type="pic" sz="quarter" idx="10" hasCustomPrompt="1"/>
          </p:nvPr>
        </p:nvSpPr>
        <p:spPr>
          <a:xfrm>
            <a:off x="8458200" y="1619250"/>
            <a:ext cx="2522538" cy="1809750"/>
          </a:xfrm>
        </p:spPr>
        <p:txBody>
          <a:bodyPr/>
          <a:lstStyle>
            <a:lvl1pPr marL="0" indent="0" algn="ctr">
              <a:buNone/>
              <a:defRPr/>
            </a:lvl1pPr>
          </a:lstStyle>
          <a:p>
            <a:r>
              <a:rPr lang="en-US"/>
              <a:t>Place here the right Persona Picture from the library</a:t>
            </a:r>
          </a:p>
        </p:txBody>
      </p:sp>
      <p:sp>
        <p:nvSpPr>
          <p:cNvPr id="13" name="Text Placeholder 11">
            <a:extLst>
              <a:ext uri="{FF2B5EF4-FFF2-40B4-BE49-F238E27FC236}">
                <a16:creationId xmlns:a16="http://schemas.microsoft.com/office/drawing/2014/main" id="{997451BF-B553-4B97-8B3F-0A377009548E}"/>
              </a:ext>
            </a:extLst>
          </p:cNvPr>
          <p:cNvSpPr>
            <a:spLocks noGrp="1"/>
          </p:cNvSpPr>
          <p:nvPr>
            <p:ph type="body" sz="quarter" idx="12" hasCustomPrompt="1"/>
          </p:nvPr>
        </p:nvSpPr>
        <p:spPr>
          <a:xfrm>
            <a:off x="8457462" y="4147050"/>
            <a:ext cx="2522538" cy="288000"/>
          </a:xfrm>
        </p:spPr>
        <p:txBody>
          <a:bodyPr>
            <a:noAutofit/>
          </a:bodyPr>
          <a:lstStyle>
            <a:lvl1pPr marL="0" indent="0">
              <a:buNone/>
              <a:defRPr sz="1800" b="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
        <p:nvSpPr>
          <p:cNvPr id="14" name="Text Placeholder 11">
            <a:extLst>
              <a:ext uri="{FF2B5EF4-FFF2-40B4-BE49-F238E27FC236}">
                <a16:creationId xmlns:a16="http://schemas.microsoft.com/office/drawing/2014/main" id="{8A0EFF25-DC5C-4160-972F-FFFE15EC758E}"/>
              </a:ext>
            </a:extLst>
          </p:cNvPr>
          <p:cNvSpPr>
            <a:spLocks noGrp="1"/>
          </p:cNvSpPr>
          <p:nvPr>
            <p:ph type="body" sz="quarter" idx="13" hasCustomPrompt="1"/>
          </p:nvPr>
        </p:nvSpPr>
        <p:spPr>
          <a:xfrm>
            <a:off x="8457462" y="4485487"/>
            <a:ext cx="2522538" cy="288000"/>
          </a:xfrm>
        </p:spPr>
        <p:txBody>
          <a:bodyPr>
            <a:noAutofit/>
          </a:bodyPr>
          <a:lstStyle>
            <a:lvl1pPr marL="0" indent="0">
              <a:buNone/>
              <a:defRPr sz="1400" b="0" i="1"/>
            </a:lvl1pPr>
            <a:lvl2pPr marL="457200" indent="0">
              <a:buNone/>
              <a:defRPr/>
            </a:lvl2pPr>
            <a:lvl3pPr marL="914400" indent="0">
              <a:buNone/>
              <a:defRPr/>
            </a:lvl3pPr>
            <a:lvl4pPr marL="1371600" indent="0">
              <a:buNone/>
              <a:defRPr/>
            </a:lvl4pPr>
            <a:lvl5pPr marL="1828800" indent="0">
              <a:buNone/>
              <a:defRPr/>
            </a:lvl5pPr>
          </a:lstStyle>
          <a:p>
            <a:pPr lvl="0"/>
            <a:r>
              <a:rPr lang="en-US"/>
              <a:t>Tag Line</a:t>
            </a:r>
          </a:p>
        </p:txBody>
      </p:sp>
      <p:sp>
        <p:nvSpPr>
          <p:cNvPr id="15" name="Content Placeholder 2">
            <a:extLst>
              <a:ext uri="{FF2B5EF4-FFF2-40B4-BE49-F238E27FC236}">
                <a16:creationId xmlns:a16="http://schemas.microsoft.com/office/drawing/2014/main" id="{514C5F80-EDA4-4782-84A5-86BD8668305F}"/>
              </a:ext>
            </a:extLst>
          </p:cNvPr>
          <p:cNvSpPr>
            <a:spLocks noGrp="1"/>
          </p:cNvSpPr>
          <p:nvPr>
            <p:ph idx="14" hasCustomPrompt="1"/>
          </p:nvPr>
        </p:nvSpPr>
        <p:spPr>
          <a:xfrm>
            <a:off x="4477733" y="1620000"/>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Pain Points</a:t>
            </a:r>
          </a:p>
        </p:txBody>
      </p:sp>
      <p:sp>
        <p:nvSpPr>
          <p:cNvPr id="16" name="Content Placeholder 2">
            <a:extLst>
              <a:ext uri="{FF2B5EF4-FFF2-40B4-BE49-F238E27FC236}">
                <a16:creationId xmlns:a16="http://schemas.microsoft.com/office/drawing/2014/main" id="{88FFAB78-89BE-4AC7-9C78-FF42A5174690}"/>
              </a:ext>
            </a:extLst>
          </p:cNvPr>
          <p:cNvSpPr>
            <a:spLocks noGrp="1"/>
          </p:cNvSpPr>
          <p:nvPr>
            <p:ph idx="15" hasCustomPrompt="1"/>
          </p:nvPr>
        </p:nvSpPr>
        <p:spPr>
          <a:xfrm>
            <a:off x="360738" y="4278487"/>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Influence Level</a:t>
            </a:r>
          </a:p>
        </p:txBody>
      </p:sp>
      <p:sp>
        <p:nvSpPr>
          <p:cNvPr id="17" name="Content Placeholder 2">
            <a:extLst>
              <a:ext uri="{FF2B5EF4-FFF2-40B4-BE49-F238E27FC236}">
                <a16:creationId xmlns:a16="http://schemas.microsoft.com/office/drawing/2014/main" id="{03BCE228-ABCA-4FAE-A956-6E968C98CD74}"/>
              </a:ext>
            </a:extLst>
          </p:cNvPr>
          <p:cNvSpPr>
            <a:spLocks noGrp="1"/>
          </p:cNvSpPr>
          <p:nvPr>
            <p:ph idx="16" hasCustomPrompt="1"/>
          </p:nvPr>
        </p:nvSpPr>
        <p:spPr>
          <a:xfrm>
            <a:off x="4477733" y="4278487"/>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Touch Point</a:t>
            </a:r>
          </a:p>
        </p:txBody>
      </p:sp>
      <p:sp>
        <p:nvSpPr>
          <p:cNvPr id="18" name="Content Placeholder 2">
            <a:extLst>
              <a:ext uri="{FF2B5EF4-FFF2-40B4-BE49-F238E27FC236}">
                <a16:creationId xmlns:a16="http://schemas.microsoft.com/office/drawing/2014/main" id="{159FB0E4-569F-42F2-9CCF-116C06176A0B}"/>
              </a:ext>
            </a:extLst>
          </p:cNvPr>
          <p:cNvSpPr>
            <a:spLocks noGrp="1"/>
          </p:cNvSpPr>
          <p:nvPr>
            <p:ph idx="17" hasCustomPrompt="1"/>
          </p:nvPr>
        </p:nvSpPr>
        <p:spPr>
          <a:xfrm>
            <a:off x="8457462" y="4893425"/>
            <a:ext cx="2522538" cy="1551412"/>
          </a:xfrm>
        </p:spPr>
        <p:txBody>
          <a:bodyPr>
            <a:normAutofit/>
          </a:bodyPr>
          <a:lstStyle>
            <a:lvl1pPr marL="0" indent="0" algn="ctr">
              <a:buClr>
                <a:srgbClr val="D12531"/>
              </a:buClr>
              <a:buFont typeface="Arial" panose="020B0604020202020204" pitchFamily="34" charset="0"/>
              <a:buNone/>
              <a:defRPr sz="20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“Quote”</a:t>
            </a:r>
          </a:p>
        </p:txBody>
      </p:sp>
      <p:sp>
        <p:nvSpPr>
          <p:cNvPr id="19" name="Text Placeholder 6">
            <a:extLst>
              <a:ext uri="{FF2B5EF4-FFF2-40B4-BE49-F238E27FC236}">
                <a16:creationId xmlns:a16="http://schemas.microsoft.com/office/drawing/2014/main" id="{5C46F068-0C8F-4FF2-A9E7-16B038C19869}"/>
              </a:ext>
            </a:extLst>
          </p:cNvPr>
          <p:cNvSpPr>
            <a:spLocks noGrp="1"/>
          </p:cNvSpPr>
          <p:nvPr>
            <p:ph type="body" sz="quarter" idx="18"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20" name="Rectangle 19">
            <a:extLst>
              <a:ext uri="{FF2B5EF4-FFF2-40B4-BE49-F238E27FC236}">
                <a16:creationId xmlns:a16="http://schemas.microsoft.com/office/drawing/2014/main" id="{8838ED59-B72B-4B47-811A-5F9F3EBD113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02F4E1B9-E252-4484-BD03-E82C8FB560AE}"/>
              </a:ext>
            </a:extLst>
          </p:cNvPr>
          <p:cNvGrpSpPr/>
          <p:nvPr/>
        </p:nvGrpSpPr>
        <p:grpSpPr>
          <a:xfrm>
            <a:off x="11068978" y="377618"/>
            <a:ext cx="880500" cy="740274"/>
            <a:chOff x="11068978" y="377618"/>
            <a:chExt cx="880500" cy="740274"/>
          </a:xfrm>
          <a:solidFill>
            <a:schemeClr val="bg1"/>
          </a:solidFill>
        </p:grpSpPr>
        <p:sp>
          <p:nvSpPr>
            <p:cNvPr id="5" name="Picture 120">
              <a:extLst>
                <a:ext uri="{FF2B5EF4-FFF2-40B4-BE49-F238E27FC236}">
                  <a16:creationId xmlns:a16="http://schemas.microsoft.com/office/drawing/2014/main" id="{7567F22E-915E-4A3D-A420-4268CE96055F}"/>
                </a:ext>
              </a:extLst>
            </p:cNvPr>
            <p:cNvSpPr/>
            <p:nvPr/>
          </p:nvSpPr>
          <p:spPr>
            <a:xfrm>
              <a:off x="11203361" y="377618"/>
              <a:ext cx="403732" cy="404317"/>
            </a:xfrm>
            <a:custGeom>
              <a:avLst/>
              <a:gdLst>
                <a:gd name="connsiteX0" fmla="*/ 0 w 403732"/>
                <a:gd name="connsiteY0" fmla="*/ 202159 h 404317"/>
                <a:gd name="connsiteX1" fmla="*/ 201574 w 403732"/>
                <a:gd name="connsiteY1" fmla="*/ 404317 h 404317"/>
                <a:gd name="connsiteX2" fmla="*/ 403733 w 403732"/>
                <a:gd name="connsiteY2" fmla="*/ 202159 h 404317"/>
                <a:gd name="connsiteX3" fmla="*/ 201574 w 403732"/>
                <a:gd name="connsiteY3" fmla="*/ 0 h 404317"/>
                <a:gd name="connsiteX4" fmla="*/ 0 w 403732"/>
                <a:gd name="connsiteY4" fmla="*/ 202159 h 40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32" h="404317">
                  <a:moveTo>
                    <a:pt x="0" y="202159"/>
                  </a:moveTo>
                  <a:cubicBezTo>
                    <a:pt x="0" y="313755"/>
                    <a:pt x="90562" y="404317"/>
                    <a:pt x="201574" y="404317"/>
                  </a:cubicBezTo>
                  <a:cubicBezTo>
                    <a:pt x="313171" y="404317"/>
                    <a:pt x="403733" y="313755"/>
                    <a:pt x="403733" y="202159"/>
                  </a:cubicBezTo>
                  <a:cubicBezTo>
                    <a:pt x="403733" y="90562"/>
                    <a:pt x="313171" y="0"/>
                    <a:pt x="201574" y="0"/>
                  </a:cubicBezTo>
                  <a:cubicBezTo>
                    <a:pt x="90562" y="0"/>
                    <a:pt x="0" y="90562"/>
                    <a:pt x="0" y="202159"/>
                  </a:cubicBezTo>
                </a:path>
              </a:pathLst>
            </a:custGeom>
            <a:solidFill>
              <a:schemeClr val="bg1"/>
            </a:solidFill>
            <a:ln w="5804"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036CC5EE-2224-4347-97D5-68EAA8ED1FE4}"/>
                </a:ext>
              </a:extLst>
            </p:cNvPr>
            <p:cNvSpPr/>
            <p:nvPr/>
          </p:nvSpPr>
          <p:spPr>
            <a:xfrm>
              <a:off x="11068978" y="827509"/>
              <a:ext cx="673667" cy="284541"/>
            </a:xfrm>
            <a:custGeom>
              <a:avLst/>
              <a:gdLst>
                <a:gd name="connsiteX0" fmla="*/ 628678 w 673667"/>
                <a:gd name="connsiteY0" fmla="*/ 250069 h 284541"/>
                <a:gd name="connsiteX1" fmla="*/ 628094 w 673667"/>
                <a:gd name="connsiteY1" fmla="*/ 250069 h 284541"/>
                <a:gd name="connsiteX2" fmla="*/ 479688 w 673667"/>
                <a:gd name="connsiteY2" fmla="*/ 188720 h 284541"/>
                <a:gd name="connsiteX3" fmla="*/ 418340 w 673667"/>
                <a:gd name="connsiteY3" fmla="*/ 43236 h 284541"/>
                <a:gd name="connsiteX4" fmla="*/ 418340 w 673667"/>
                <a:gd name="connsiteY4" fmla="*/ 39731 h 284541"/>
                <a:gd name="connsiteX5" fmla="*/ 422430 w 673667"/>
                <a:gd name="connsiteY5" fmla="*/ 0 h 284541"/>
                <a:gd name="connsiteX6" fmla="*/ 179372 w 673667"/>
                <a:gd name="connsiteY6" fmla="*/ 0 h 284541"/>
                <a:gd name="connsiteX7" fmla="*/ 0 w 673667"/>
                <a:gd name="connsiteY7" fmla="*/ 179372 h 284541"/>
                <a:gd name="connsiteX8" fmla="*/ 0 w 673667"/>
                <a:gd name="connsiteY8" fmla="*/ 284541 h 284541"/>
                <a:gd name="connsiteX9" fmla="*/ 673667 w 673667"/>
                <a:gd name="connsiteY9" fmla="*/ 284541 h 284541"/>
                <a:gd name="connsiteX10" fmla="*/ 673667 w 673667"/>
                <a:gd name="connsiteY10" fmla="*/ 245395 h 284541"/>
                <a:gd name="connsiteX11" fmla="*/ 628678 w 673667"/>
                <a:gd name="connsiteY11" fmla="*/ 250069 h 2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667" h="284541">
                  <a:moveTo>
                    <a:pt x="628678" y="250069"/>
                  </a:moveTo>
                  <a:lnTo>
                    <a:pt x="628094" y="250069"/>
                  </a:lnTo>
                  <a:cubicBezTo>
                    <a:pt x="572004" y="250069"/>
                    <a:pt x="519419" y="227867"/>
                    <a:pt x="479688" y="188720"/>
                  </a:cubicBezTo>
                  <a:cubicBezTo>
                    <a:pt x="440542" y="149574"/>
                    <a:pt x="418924" y="98158"/>
                    <a:pt x="418340" y="43236"/>
                  </a:cubicBezTo>
                  <a:lnTo>
                    <a:pt x="418340" y="39731"/>
                  </a:lnTo>
                  <a:cubicBezTo>
                    <a:pt x="418340" y="26292"/>
                    <a:pt x="419508" y="12854"/>
                    <a:pt x="422430" y="0"/>
                  </a:cubicBezTo>
                  <a:lnTo>
                    <a:pt x="179372" y="0"/>
                  </a:lnTo>
                  <a:cubicBezTo>
                    <a:pt x="80045" y="0"/>
                    <a:pt x="0" y="80630"/>
                    <a:pt x="0" y="179372"/>
                  </a:cubicBezTo>
                  <a:lnTo>
                    <a:pt x="0" y="284541"/>
                  </a:lnTo>
                  <a:lnTo>
                    <a:pt x="673667" y="284541"/>
                  </a:lnTo>
                  <a:lnTo>
                    <a:pt x="673667" y="245395"/>
                  </a:lnTo>
                  <a:cubicBezTo>
                    <a:pt x="658476" y="248316"/>
                    <a:pt x="643285" y="250069"/>
                    <a:pt x="628678" y="250069"/>
                  </a:cubicBezTo>
                  <a:close/>
                </a:path>
              </a:pathLst>
            </a:custGeom>
            <a:solidFill>
              <a:schemeClr val="bg1"/>
            </a:solidFill>
            <a:ln w="5804"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CD973B1B-A5C0-4BB5-9E23-7E0420C709B4}"/>
                </a:ext>
              </a:extLst>
            </p:cNvPr>
            <p:cNvSpPr/>
            <p:nvPr/>
          </p:nvSpPr>
          <p:spPr>
            <a:xfrm>
              <a:off x="11534060" y="704812"/>
              <a:ext cx="415418" cy="413081"/>
            </a:xfrm>
            <a:custGeom>
              <a:avLst/>
              <a:gdLst>
                <a:gd name="connsiteX0" fmla="*/ 339463 w 415418"/>
                <a:gd name="connsiteY0" fmla="*/ 281620 h 413081"/>
                <a:gd name="connsiteX1" fmla="*/ 329530 w 415418"/>
                <a:gd name="connsiteY1" fmla="*/ 291552 h 413081"/>
                <a:gd name="connsiteX2" fmla="*/ 296227 w 415418"/>
                <a:gd name="connsiteY2" fmla="*/ 258249 h 413081"/>
                <a:gd name="connsiteX3" fmla="*/ 298564 w 415418"/>
                <a:gd name="connsiteY3" fmla="*/ 254743 h 413081"/>
                <a:gd name="connsiteX4" fmla="*/ 327193 w 415418"/>
                <a:gd name="connsiteY4" fmla="*/ 163012 h 413081"/>
                <a:gd name="connsiteX5" fmla="*/ 327193 w 415418"/>
                <a:gd name="connsiteY5" fmla="*/ 163012 h 413081"/>
                <a:gd name="connsiteX6" fmla="*/ 327193 w 415418"/>
                <a:gd name="connsiteY6" fmla="*/ 163012 h 413081"/>
                <a:gd name="connsiteX7" fmla="*/ 279283 w 415418"/>
                <a:gd name="connsiteY7" fmla="*/ 47910 h 413081"/>
                <a:gd name="connsiteX8" fmla="*/ 163597 w 415418"/>
                <a:gd name="connsiteY8" fmla="*/ 0 h 413081"/>
                <a:gd name="connsiteX9" fmla="*/ 163597 w 415418"/>
                <a:gd name="connsiteY9" fmla="*/ 0 h 413081"/>
                <a:gd name="connsiteX10" fmla="*/ 163597 w 415418"/>
                <a:gd name="connsiteY10" fmla="*/ 0 h 413081"/>
                <a:gd name="connsiteX11" fmla="*/ 163597 w 415418"/>
                <a:gd name="connsiteY11" fmla="*/ 0 h 413081"/>
                <a:gd name="connsiteX12" fmla="*/ 47910 w 415418"/>
                <a:gd name="connsiteY12" fmla="*/ 47910 h 413081"/>
                <a:gd name="connsiteX13" fmla="*/ 0 w 415418"/>
                <a:gd name="connsiteY13" fmla="*/ 163012 h 413081"/>
                <a:gd name="connsiteX14" fmla="*/ 0 w 415418"/>
                <a:gd name="connsiteY14" fmla="*/ 163012 h 413081"/>
                <a:gd name="connsiteX15" fmla="*/ 0 w 415418"/>
                <a:gd name="connsiteY15" fmla="*/ 163597 h 413081"/>
                <a:gd name="connsiteX16" fmla="*/ 47910 w 415418"/>
                <a:gd name="connsiteY16" fmla="*/ 278698 h 413081"/>
                <a:gd name="connsiteX17" fmla="*/ 163597 w 415418"/>
                <a:gd name="connsiteY17" fmla="*/ 326609 h 413081"/>
                <a:gd name="connsiteX18" fmla="*/ 163597 w 415418"/>
                <a:gd name="connsiteY18" fmla="*/ 326609 h 413081"/>
                <a:gd name="connsiteX19" fmla="*/ 164181 w 415418"/>
                <a:gd name="connsiteY19" fmla="*/ 326609 h 413081"/>
                <a:gd name="connsiteX20" fmla="*/ 256496 w 415418"/>
                <a:gd name="connsiteY20" fmla="*/ 297979 h 413081"/>
                <a:gd name="connsiteX21" fmla="*/ 260586 w 415418"/>
                <a:gd name="connsiteY21" fmla="*/ 295642 h 413081"/>
                <a:gd name="connsiteX22" fmla="*/ 293890 w 415418"/>
                <a:gd name="connsiteY22" fmla="*/ 328362 h 413081"/>
                <a:gd name="connsiteX23" fmla="*/ 283957 w 415418"/>
                <a:gd name="connsiteY23" fmla="*/ 338294 h 413081"/>
                <a:gd name="connsiteX24" fmla="*/ 359328 w 415418"/>
                <a:gd name="connsiteY24" fmla="*/ 413081 h 413081"/>
                <a:gd name="connsiteX25" fmla="*/ 415418 w 415418"/>
                <a:gd name="connsiteY25" fmla="*/ 357575 h 413081"/>
                <a:gd name="connsiteX26" fmla="*/ 339463 w 415418"/>
                <a:gd name="connsiteY26" fmla="*/ 281620 h 413081"/>
                <a:gd name="connsiteX27" fmla="*/ 275193 w 415418"/>
                <a:gd name="connsiteY27" fmla="*/ 163012 h 413081"/>
                <a:gd name="connsiteX28" fmla="*/ 242474 w 415418"/>
                <a:gd name="connsiteY28" fmla="*/ 241889 h 413081"/>
                <a:gd name="connsiteX29" fmla="*/ 163597 w 415418"/>
                <a:gd name="connsiteY29" fmla="*/ 274609 h 413081"/>
                <a:gd name="connsiteX30" fmla="*/ 163597 w 415418"/>
                <a:gd name="connsiteY30" fmla="*/ 274609 h 413081"/>
                <a:gd name="connsiteX31" fmla="*/ 163597 w 415418"/>
                <a:gd name="connsiteY31" fmla="*/ 274609 h 413081"/>
                <a:gd name="connsiteX32" fmla="*/ 84720 w 415418"/>
                <a:gd name="connsiteY32" fmla="*/ 241889 h 413081"/>
                <a:gd name="connsiteX33" fmla="*/ 52000 w 415418"/>
                <a:gd name="connsiteY33" fmla="*/ 163597 h 413081"/>
                <a:gd name="connsiteX34" fmla="*/ 52000 w 415418"/>
                <a:gd name="connsiteY34" fmla="*/ 163597 h 413081"/>
                <a:gd name="connsiteX35" fmla="*/ 52000 w 415418"/>
                <a:gd name="connsiteY35" fmla="*/ 163012 h 413081"/>
                <a:gd name="connsiteX36" fmla="*/ 84720 w 415418"/>
                <a:gd name="connsiteY36" fmla="*/ 84720 h 413081"/>
                <a:gd name="connsiteX37" fmla="*/ 163597 w 415418"/>
                <a:gd name="connsiteY37" fmla="*/ 52000 h 413081"/>
                <a:gd name="connsiteX38" fmla="*/ 163597 w 415418"/>
                <a:gd name="connsiteY38" fmla="*/ 52000 h 413081"/>
                <a:gd name="connsiteX39" fmla="*/ 164181 w 415418"/>
                <a:gd name="connsiteY39" fmla="*/ 52000 h 413081"/>
                <a:gd name="connsiteX40" fmla="*/ 164181 w 415418"/>
                <a:gd name="connsiteY40" fmla="*/ 52000 h 413081"/>
                <a:gd name="connsiteX41" fmla="*/ 243058 w 415418"/>
                <a:gd name="connsiteY41" fmla="*/ 84720 h 413081"/>
                <a:gd name="connsiteX42" fmla="*/ 275193 w 415418"/>
                <a:gd name="connsiteY42" fmla="*/ 163012 h 413081"/>
                <a:gd name="connsiteX43" fmla="*/ 275193 w 415418"/>
                <a:gd name="connsiteY43" fmla="*/ 163012 h 41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5418" h="413081">
                  <a:moveTo>
                    <a:pt x="339463" y="281620"/>
                  </a:moveTo>
                  <a:lnTo>
                    <a:pt x="329530" y="291552"/>
                  </a:lnTo>
                  <a:lnTo>
                    <a:pt x="296227" y="258249"/>
                  </a:lnTo>
                  <a:lnTo>
                    <a:pt x="298564" y="254743"/>
                  </a:lnTo>
                  <a:cubicBezTo>
                    <a:pt x="317260" y="227282"/>
                    <a:pt x="327193" y="195147"/>
                    <a:pt x="327193" y="163012"/>
                  </a:cubicBezTo>
                  <a:lnTo>
                    <a:pt x="327193" y="163012"/>
                  </a:lnTo>
                  <a:lnTo>
                    <a:pt x="327193" y="163012"/>
                  </a:lnTo>
                  <a:cubicBezTo>
                    <a:pt x="327193" y="121529"/>
                    <a:pt x="311418" y="79461"/>
                    <a:pt x="279283" y="47910"/>
                  </a:cubicBezTo>
                  <a:cubicBezTo>
                    <a:pt x="247732" y="16360"/>
                    <a:pt x="205664" y="0"/>
                    <a:pt x="163597" y="0"/>
                  </a:cubicBezTo>
                  <a:lnTo>
                    <a:pt x="163597" y="0"/>
                  </a:lnTo>
                  <a:lnTo>
                    <a:pt x="163597" y="0"/>
                  </a:lnTo>
                  <a:lnTo>
                    <a:pt x="163597" y="0"/>
                  </a:lnTo>
                  <a:cubicBezTo>
                    <a:pt x="122113" y="0"/>
                    <a:pt x="79461" y="16360"/>
                    <a:pt x="47910" y="47910"/>
                  </a:cubicBezTo>
                  <a:cubicBezTo>
                    <a:pt x="16360" y="79461"/>
                    <a:pt x="0" y="121529"/>
                    <a:pt x="0" y="163012"/>
                  </a:cubicBezTo>
                  <a:lnTo>
                    <a:pt x="0" y="163012"/>
                  </a:lnTo>
                  <a:lnTo>
                    <a:pt x="0" y="163597"/>
                  </a:lnTo>
                  <a:cubicBezTo>
                    <a:pt x="0" y="205080"/>
                    <a:pt x="15775" y="247148"/>
                    <a:pt x="47910" y="278698"/>
                  </a:cubicBezTo>
                  <a:cubicBezTo>
                    <a:pt x="79461" y="310249"/>
                    <a:pt x="121529" y="326609"/>
                    <a:pt x="163597" y="326609"/>
                  </a:cubicBezTo>
                  <a:lnTo>
                    <a:pt x="163597" y="326609"/>
                  </a:lnTo>
                  <a:cubicBezTo>
                    <a:pt x="163597" y="326609"/>
                    <a:pt x="163597" y="326609"/>
                    <a:pt x="164181" y="326609"/>
                  </a:cubicBezTo>
                  <a:cubicBezTo>
                    <a:pt x="196316" y="326609"/>
                    <a:pt x="229035" y="316676"/>
                    <a:pt x="256496" y="297979"/>
                  </a:cubicBezTo>
                  <a:lnTo>
                    <a:pt x="260586" y="295642"/>
                  </a:lnTo>
                  <a:lnTo>
                    <a:pt x="293890" y="328362"/>
                  </a:lnTo>
                  <a:lnTo>
                    <a:pt x="283957" y="338294"/>
                  </a:lnTo>
                  <a:lnTo>
                    <a:pt x="359328" y="413081"/>
                  </a:lnTo>
                  <a:lnTo>
                    <a:pt x="415418" y="357575"/>
                  </a:lnTo>
                  <a:lnTo>
                    <a:pt x="339463" y="281620"/>
                  </a:lnTo>
                  <a:close/>
                  <a:moveTo>
                    <a:pt x="275193" y="163012"/>
                  </a:moveTo>
                  <a:cubicBezTo>
                    <a:pt x="275193" y="191642"/>
                    <a:pt x="264092" y="220271"/>
                    <a:pt x="242474" y="241889"/>
                  </a:cubicBezTo>
                  <a:cubicBezTo>
                    <a:pt x="220855" y="263507"/>
                    <a:pt x="192226" y="274609"/>
                    <a:pt x="163597" y="274609"/>
                  </a:cubicBezTo>
                  <a:lnTo>
                    <a:pt x="163597" y="274609"/>
                  </a:lnTo>
                  <a:lnTo>
                    <a:pt x="163597" y="274609"/>
                  </a:lnTo>
                  <a:cubicBezTo>
                    <a:pt x="134967" y="274609"/>
                    <a:pt x="106338" y="263507"/>
                    <a:pt x="84720" y="241889"/>
                  </a:cubicBezTo>
                  <a:cubicBezTo>
                    <a:pt x="63102" y="220271"/>
                    <a:pt x="52000" y="192226"/>
                    <a:pt x="52000" y="163597"/>
                  </a:cubicBezTo>
                  <a:lnTo>
                    <a:pt x="52000" y="163597"/>
                  </a:lnTo>
                  <a:lnTo>
                    <a:pt x="52000" y="163012"/>
                  </a:lnTo>
                  <a:cubicBezTo>
                    <a:pt x="52000" y="134967"/>
                    <a:pt x="63102" y="106338"/>
                    <a:pt x="84720" y="84720"/>
                  </a:cubicBezTo>
                  <a:cubicBezTo>
                    <a:pt x="106338" y="63102"/>
                    <a:pt x="134967" y="52000"/>
                    <a:pt x="163597" y="52000"/>
                  </a:cubicBezTo>
                  <a:lnTo>
                    <a:pt x="163597" y="52000"/>
                  </a:lnTo>
                  <a:lnTo>
                    <a:pt x="164181" y="52000"/>
                  </a:lnTo>
                  <a:cubicBezTo>
                    <a:pt x="164181" y="52000"/>
                    <a:pt x="164181" y="52000"/>
                    <a:pt x="164181" y="52000"/>
                  </a:cubicBezTo>
                  <a:cubicBezTo>
                    <a:pt x="192810" y="52000"/>
                    <a:pt x="221440" y="63102"/>
                    <a:pt x="243058" y="84720"/>
                  </a:cubicBezTo>
                  <a:cubicBezTo>
                    <a:pt x="264092" y="105753"/>
                    <a:pt x="275193" y="134383"/>
                    <a:pt x="275193" y="163012"/>
                  </a:cubicBezTo>
                  <a:lnTo>
                    <a:pt x="275193" y="163012"/>
                  </a:lnTo>
                  <a:close/>
                </a:path>
              </a:pathLst>
            </a:custGeom>
            <a:solidFill>
              <a:schemeClr val="bg1"/>
            </a:solidFill>
            <a:ln w="5804"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51982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 Pai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Pains</a:t>
            </a:r>
          </a:p>
        </p:txBody>
      </p:sp>
      <p:grpSp>
        <p:nvGrpSpPr>
          <p:cNvPr id="2" name="Picture 13">
            <a:extLst>
              <a:ext uri="{FF2B5EF4-FFF2-40B4-BE49-F238E27FC236}">
                <a16:creationId xmlns:a16="http://schemas.microsoft.com/office/drawing/2014/main" id="{4B9ADB8E-7DAF-47B5-9C99-1F02649F5AC4}"/>
              </a:ext>
            </a:extLst>
          </p:cNvPr>
          <p:cNvGrpSpPr/>
          <p:nvPr/>
        </p:nvGrpSpPr>
        <p:grpSpPr>
          <a:xfrm>
            <a:off x="8099000" y="1649626"/>
            <a:ext cx="1892105" cy="1902257"/>
            <a:chOff x="8099000" y="1649626"/>
            <a:chExt cx="1892105" cy="1902257"/>
          </a:xfrm>
        </p:grpSpPr>
        <p:sp>
          <p:nvSpPr>
            <p:cNvPr id="3" name="Picture 13">
              <a:extLst>
                <a:ext uri="{FF2B5EF4-FFF2-40B4-BE49-F238E27FC236}">
                  <a16:creationId xmlns:a16="http://schemas.microsoft.com/office/drawing/2014/main" id="{35DBDF52-1BD8-4038-9D82-F44F4403A2E3}"/>
                </a:ext>
              </a:extLst>
            </p:cNvPr>
            <p:cNvSpPr/>
            <p:nvPr/>
          </p:nvSpPr>
          <p:spPr>
            <a:xfrm>
              <a:off x="8099000" y="1752417"/>
              <a:ext cx="1892105" cy="951763"/>
            </a:xfrm>
            <a:custGeom>
              <a:avLst/>
              <a:gdLst>
                <a:gd name="connsiteX0" fmla="*/ 1657337 w 1892105"/>
                <a:gd name="connsiteY0" fmla="*/ 321062 h 951763"/>
                <a:gd name="connsiteX1" fmla="*/ 1657337 w 1892105"/>
                <a:gd name="connsiteY1" fmla="*/ 321062 h 951763"/>
                <a:gd name="connsiteX2" fmla="*/ 1657337 w 1892105"/>
                <a:gd name="connsiteY2" fmla="*/ 321062 h 951763"/>
                <a:gd name="connsiteX3" fmla="*/ 1650992 w 1892105"/>
                <a:gd name="connsiteY3" fmla="*/ 314716 h 951763"/>
                <a:gd name="connsiteX4" fmla="*/ 1625612 w 1892105"/>
                <a:gd name="connsiteY4" fmla="*/ 288067 h 951763"/>
                <a:gd name="connsiteX5" fmla="*/ 1623074 w 1892105"/>
                <a:gd name="connsiteY5" fmla="*/ 285529 h 951763"/>
                <a:gd name="connsiteX6" fmla="*/ 1623074 w 1892105"/>
                <a:gd name="connsiteY6" fmla="*/ 285529 h 951763"/>
                <a:gd name="connsiteX7" fmla="*/ 998717 w 1892105"/>
                <a:gd name="connsiteY7" fmla="*/ 0 h 951763"/>
                <a:gd name="connsiteX8" fmla="*/ 894658 w 1892105"/>
                <a:gd name="connsiteY8" fmla="*/ 0 h 951763"/>
                <a:gd name="connsiteX9" fmla="*/ 892119 w 1892105"/>
                <a:gd name="connsiteY9" fmla="*/ 0 h 951763"/>
                <a:gd name="connsiteX10" fmla="*/ 270301 w 1892105"/>
                <a:gd name="connsiteY10" fmla="*/ 285529 h 951763"/>
                <a:gd name="connsiteX11" fmla="*/ 270301 w 1892105"/>
                <a:gd name="connsiteY11" fmla="*/ 285529 h 951763"/>
                <a:gd name="connsiteX12" fmla="*/ 267763 w 1892105"/>
                <a:gd name="connsiteY12" fmla="*/ 288067 h 951763"/>
                <a:gd name="connsiteX13" fmla="*/ 242382 w 1892105"/>
                <a:gd name="connsiteY13" fmla="*/ 314716 h 951763"/>
                <a:gd name="connsiteX14" fmla="*/ 237306 w 1892105"/>
                <a:gd name="connsiteY14" fmla="*/ 319792 h 951763"/>
                <a:gd name="connsiteX15" fmla="*/ 236037 w 1892105"/>
                <a:gd name="connsiteY15" fmla="*/ 321062 h 951763"/>
                <a:gd name="connsiteX16" fmla="*/ 236037 w 1892105"/>
                <a:gd name="connsiteY16" fmla="*/ 321062 h 951763"/>
                <a:gd name="connsiteX17" fmla="*/ 0 w 1892105"/>
                <a:gd name="connsiteY17" fmla="*/ 950494 h 951763"/>
                <a:gd name="connsiteX18" fmla="*/ 2538 w 1892105"/>
                <a:gd name="connsiteY18" fmla="*/ 946687 h 951763"/>
                <a:gd name="connsiteX19" fmla="*/ 2538 w 1892105"/>
                <a:gd name="connsiteY19" fmla="*/ 950494 h 951763"/>
                <a:gd name="connsiteX20" fmla="*/ 238575 w 1892105"/>
                <a:gd name="connsiteY20" fmla="*/ 817247 h 951763"/>
                <a:gd name="connsiteX21" fmla="*/ 473344 w 1892105"/>
                <a:gd name="connsiteY21" fmla="*/ 950494 h 951763"/>
                <a:gd name="connsiteX22" fmla="*/ 474613 w 1892105"/>
                <a:gd name="connsiteY22" fmla="*/ 949225 h 951763"/>
                <a:gd name="connsiteX23" fmla="*/ 475882 w 1892105"/>
                <a:gd name="connsiteY23" fmla="*/ 950494 h 951763"/>
                <a:gd name="connsiteX24" fmla="*/ 710650 w 1892105"/>
                <a:gd name="connsiteY24" fmla="*/ 817247 h 951763"/>
                <a:gd name="connsiteX25" fmla="*/ 892119 w 1892105"/>
                <a:gd name="connsiteY25" fmla="*/ 884505 h 951763"/>
                <a:gd name="connsiteX26" fmla="*/ 1005062 w 1892105"/>
                <a:gd name="connsiteY26" fmla="*/ 884505 h 951763"/>
                <a:gd name="connsiteX27" fmla="*/ 1185263 w 1892105"/>
                <a:gd name="connsiteY27" fmla="*/ 817247 h 951763"/>
                <a:gd name="connsiteX28" fmla="*/ 1421300 w 1892105"/>
                <a:gd name="connsiteY28" fmla="*/ 951763 h 951763"/>
                <a:gd name="connsiteX29" fmla="*/ 1656068 w 1892105"/>
                <a:gd name="connsiteY29" fmla="*/ 817247 h 951763"/>
                <a:gd name="connsiteX30" fmla="*/ 1892105 w 1892105"/>
                <a:gd name="connsiteY30" fmla="*/ 951763 h 951763"/>
                <a:gd name="connsiteX31" fmla="*/ 1657337 w 1892105"/>
                <a:gd name="connsiteY31" fmla="*/ 321062 h 95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2105" h="951763">
                  <a:moveTo>
                    <a:pt x="1657337" y="321062"/>
                  </a:moveTo>
                  <a:lnTo>
                    <a:pt x="1657337" y="321062"/>
                  </a:lnTo>
                  <a:cubicBezTo>
                    <a:pt x="1656068" y="321062"/>
                    <a:pt x="1656068" y="321062"/>
                    <a:pt x="1657337" y="321062"/>
                  </a:cubicBezTo>
                  <a:cubicBezTo>
                    <a:pt x="1654799" y="318523"/>
                    <a:pt x="1653530" y="315985"/>
                    <a:pt x="1650992" y="314716"/>
                  </a:cubicBezTo>
                  <a:cubicBezTo>
                    <a:pt x="1643378" y="305833"/>
                    <a:pt x="1634495" y="296950"/>
                    <a:pt x="1625612" y="288067"/>
                  </a:cubicBezTo>
                  <a:cubicBezTo>
                    <a:pt x="1624343" y="286798"/>
                    <a:pt x="1624343" y="286798"/>
                    <a:pt x="1623074" y="285529"/>
                  </a:cubicBezTo>
                  <a:lnTo>
                    <a:pt x="1623074" y="285529"/>
                  </a:lnTo>
                  <a:cubicBezTo>
                    <a:pt x="1464447" y="121826"/>
                    <a:pt x="1239830" y="15228"/>
                    <a:pt x="998717" y="0"/>
                  </a:cubicBezTo>
                  <a:lnTo>
                    <a:pt x="894658" y="0"/>
                  </a:lnTo>
                  <a:cubicBezTo>
                    <a:pt x="893389" y="0"/>
                    <a:pt x="892119" y="0"/>
                    <a:pt x="892119" y="0"/>
                  </a:cubicBezTo>
                  <a:cubicBezTo>
                    <a:pt x="651006" y="15228"/>
                    <a:pt x="428928" y="121826"/>
                    <a:pt x="270301" y="285529"/>
                  </a:cubicBezTo>
                  <a:lnTo>
                    <a:pt x="270301" y="285529"/>
                  </a:lnTo>
                  <a:cubicBezTo>
                    <a:pt x="269032" y="286798"/>
                    <a:pt x="269032" y="286798"/>
                    <a:pt x="267763" y="288067"/>
                  </a:cubicBezTo>
                  <a:cubicBezTo>
                    <a:pt x="258880" y="296950"/>
                    <a:pt x="251266" y="305833"/>
                    <a:pt x="242382" y="314716"/>
                  </a:cubicBezTo>
                  <a:cubicBezTo>
                    <a:pt x="241113" y="315985"/>
                    <a:pt x="238575" y="318523"/>
                    <a:pt x="237306" y="319792"/>
                  </a:cubicBezTo>
                  <a:cubicBezTo>
                    <a:pt x="237306" y="319792"/>
                    <a:pt x="236037" y="321062"/>
                    <a:pt x="236037" y="321062"/>
                  </a:cubicBezTo>
                  <a:lnTo>
                    <a:pt x="236037" y="321062"/>
                  </a:lnTo>
                  <a:cubicBezTo>
                    <a:pt x="88831" y="488572"/>
                    <a:pt x="0" y="709381"/>
                    <a:pt x="0" y="950494"/>
                  </a:cubicBezTo>
                  <a:cubicBezTo>
                    <a:pt x="1269" y="949225"/>
                    <a:pt x="1269" y="947956"/>
                    <a:pt x="2538" y="946687"/>
                  </a:cubicBezTo>
                  <a:cubicBezTo>
                    <a:pt x="2538" y="947956"/>
                    <a:pt x="2538" y="949225"/>
                    <a:pt x="2538" y="950494"/>
                  </a:cubicBezTo>
                  <a:cubicBezTo>
                    <a:pt x="64720" y="868008"/>
                    <a:pt x="147206" y="817247"/>
                    <a:pt x="238575" y="817247"/>
                  </a:cubicBezTo>
                  <a:cubicBezTo>
                    <a:pt x="329945" y="817247"/>
                    <a:pt x="412431" y="869277"/>
                    <a:pt x="473344" y="950494"/>
                  </a:cubicBezTo>
                  <a:cubicBezTo>
                    <a:pt x="473344" y="950494"/>
                    <a:pt x="474613" y="949225"/>
                    <a:pt x="474613" y="949225"/>
                  </a:cubicBezTo>
                  <a:cubicBezTo>
                    <a:pt x="474613" y="949225"/>
                    <a:pt x="475882" y="950494"/>
                    <a:pt x="475882" y="950494"/>
                  </a:cubicBezTo>
                  <a:cubicBezTo>
                    <a:pt x="536795" y="868008"/>
                    <a:pt x="619281" y="817247"/>
                    <a:pt x="710650" y="817247"/>
                  </a:cubicBezTo>
                  <a:cubicBezTo>
                    <a:pt x="774101" y="817247"/>
                    <a:pt x="840090" y="842628"/>
                    <a:pt x="892119" y="884505"/>
                  </a:cubicBezTo>
                  <a:lnTo>
                    <a:pt x="1005062" y="884505"/>
                  </a:lnTo>
                  <a:cubicBezTo>
                    <a:pt x="1055823" y="841359"/>
                    <a:pt x="1121812" y="817247"/>
                    <a:pt x="1185263" y="817247"/>
                  </a:cubicBezTo>
                  <a:cubicBezTo>
                    <a:pt x="1276632" y="817247"/>
                    <a:pt x="1360387" y="868008"/>
                    <a:pt x="1421300" y="951763"/>
                  </a:cubicBezTo>
                  <a:cubicBezTo>
                    <a:pt x="1480944" y="868008"/>
                    <a:pt x="1564699" y="817247"/>
                    <a:pt x="1656068" y="817247"/>
                  </a:cubicBezTo>
                  <a:cubicBezTo>
                    <a:pt x="1748706" y="817247"/>
                    <a:pt x="1831193" y="868008"/>
                    <a:pt x="1892105" y="951763"/>
                  </a:cubicBezTo>
                  <a:cubicBezTo>
                    <a:pt x="1892105" y="709381"/>
                    <a:pt x="1803274" y="488572"/>
                    <a:pt x="1657337" y="321062"/>
                  </a:cubicBezTo>
                  <a:close/>
                </a:path>
              </a:pathLst>
            </a:custGeom>
            <a:solidFill>
              <a:srgbClr val="006580"/>
            </a:solidFill>
            <a:ln w="12650"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FD24A29B-E2DC-4692-BFF7-9B7E63A549D0}"/>
                </a:ext>
              </a:extLst>
            </p:cNvPr>
            <p:cNvSpPr/>
            <p:nvPr/>
          </p:nvSpPr>
          <p:spPr>
            <a:xfrm>
              <a:off x="8989851" y="2629308"/>
              <a:ext cx="510145" cy="922575"/>
            </a:xfrm>
            <a:custGeom>
              <a:avLst/>
              <a:gdLst>
                <a:gd name="connsiteX0" fmla="*/ 7614 w 510145"/>
                <a:gd name="connsiteY0" fmla="*/ 670041 h 922575"/>
                <a:gd name="connsiteX1" fmla="*/ 258880 w 510145"/>
                <a:gd name="connsiteY1" fmla="*/ 922576 h 922575"/>
                <a:gd name="connsiteX2" fmla="*/ 510145 w 510145"/>
                <a:gd name="connsiteY2" fmla="*/ 670041 h 922575"/>
                <a:gd name="connsiteX3" fmla="*/ 510145 w 510145"/>
                <a:gd name="connsiteY3" fmla="*/ 559637 h 922575"/>
                <a:gd name="connsiteX4" fmla="*/ 458115 w 510145"/>
                <a:gd name="connsiteY4" fmla="*/ 499993 h 922575"/>
                <a:gd name="connsiteX5" fmla="*/ 399741 w 510145"/>
                <a:gd name="connsiteY5" fmla="*/ 565982 h 922575"/>
                <a:gd name="connsiteX6" fmla="*/ 399741 w 510145"/>
                <a:gd name="connsiteY6" fmla="*/ 676387 h 922575"/>
                <a:gd name="connsiteX7" fmla="*/ 258880 w 510145"/>
                <a:gd name="connsiteY7" fmla="*/ 818516 h 922575"/>
                <a:gd name="connsiteX8" fmla="*/ 111674 w 510145"/>
                <a:gd name="connsiteY8" fmla="*/ 670041 h 922575"/>
                <a:gd name="connsiteX9" fmla="*/ 111674 w 510145"/>
                <a:gd name="connsiteY9" fmla="*/ 0 h 922575"/>
                <a:gd name="connsiteX10" fmla="*/ 0 w 510145"/>
                <a:gd name="connsiteY10" fmla="*/ 0 h 922575"/>
                <a:gd name="connsiteX11" fmla="*/ 7614 w 510145"/>
                <a:gd name="connsiteY11" fmla="*/ 670041 h 92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145" h="922575">
                  <a:moveTo>
                    <a:pt x="7614" y="670041"/>
                  </a:moveTo>
                  <a:cubicBezTo>
                    <a:pt x="7614" y="814709"/>
                    <a:pt x="115481" y="922576"/>
                    <a:pt x="258880" y="922576"/>
                  </a:cubicBezTo>
                  <a:cubicBezTo>
                    <a:pt x="402279" y="922576"/>
                    <a:pt x="510145" y="814709"/>
                    <a:pt x="510145" y="670041"/>
                  </a:cubicBezTo>
                  <a:lnTo>
                    <a:pt x="510145" y="559637"/>
                  </a:lnTo>
                  <a:cubicBezTo>
                    <a:pt x="510145" y="526642"/>
                    <a:pt x="491110" y="499993"/>
                    <a:pt x="458115" y="499993"/>
                  </a:cubicBezTo>
                  <a:cubicBezTo>
                    <a:pt x="425121" y="499993"/>
                    <a:pt x="399741" y="532987"/>
                    <a:pt x="399741" y="565982"/>
                  </a:cubicBezTo>
                  <a:lnTo>
                    <a:pt x="399741" y="676387"/>
                  </a:lnTo>
                  <a:cubicBezTo>
                    <a:pt x="399741" y="755066"/>
                    <a:pt x="336290" y="818516"/>
                    <a:pt x="258880" y="818516"/>
                  </a:cubicBezTo>
                  <a:cubicBezTo>
                    <a:pt x="181470" y="818516"/>
                    <a:pt x="111674" y="748720"/>
                    <a:pt x="111674" y="670041"/>
                  </a:cubicBezTo>
                  <a:lnTo>
                    <a:pt x="111674" y="0"/>
                  </a:lnTo>
                  <a:lnTo>
                    <a:pt x="0" y="0"/>
                  </a:lnTo>
                  <a:lnTo>
                    <a:pt x="7614" y="670041"/>
                  </a:lnTo>
                  <a:close/>
                </a:path>
              </a:pathLst>
            </a:custGeom>
            <a:solidFill>
              <a:srgbClr val="4A4F54"/>
            </a:solidFill>
            <a:ln w="12650"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7A2AD2F9-0E64-44D8-8959-4CF3578E7488}"/>
                </a:ext>
              </a:extLst>
            </p:cNvPr>
            <p:cNvSpPr/>
            <p:nvPr/>
          </p:nvSpPr>
          <p:spPr>
            <a:xfrm>
              <a:off x="8992389" y="1649626"/>
              <a:ext cx="107866" cy="104059"/>
            </a:xfrm>
            <a:custGeom>
              <a:avLst/>
              <a:gdLst>
                <a:gd name="connsiteX0" fmla="*/ 0 w 107866"/>
                <a:gd name="connsiteY0" fmla="*/ 0 h 104059"/>
                <a:gd name="connsiteX1" fmla="*/ 107867 w 107866"/>
                <a:gd name="connsiteY1" fmla="*/ 0 h 104059"/>
                <a:gd name="connsiteX2" fmla="*/ 107867 w 107866"/>
                <a:gd name="connsiteY2" fmla="*/ 104059 h 104059"/>
                <a:gd name="connsiteX3" fmla="*/ 0 w 107866"/>
                <a:gd name="connsiteY3" fmla="*/ 104059 h 104059"/>
              </a:gdLst>
              <a:ahLst/>
              <a:cxnLst>
                <a:cxn ang="0">
                  <a:pos x="connsiteX0" y="connsiteY0"/>
                </a:cxn>
                <a:cxn ang="0">
                  <a:pos x="connsiteX1" y="connsiteY1"/>
                </a:cxn>
                <a:cxn ang="0">
                  <a:pos x="connsiteX2" y="connsiteY2"/>
                </a:cxn>
                <a:cxn ang="0">
                  <a:pos x="connsiteX3" y="connsiteY3"/>
                </a:cxn>
              </a:cxnLst>
              <a:rect l="l" t="t" r="r" b="b"/>
              <a:pathLst>
                <a:path w="107866" h="104059">
                  <a:moveTo>
                    <a:pt x="0" y="0"/>
                  </a:moveTo>
                  <a:lnTo>
                    <a:pt x="107867" y="0"/>
                  </a:lnTo>
                  <a:lnTo>
                    <a:pt x="107867" y="104059"/>
                  </a:lnTo>
                  <a:lnTo>
                    <a:pt x="0" y="104059"/>
                  </a:lnTo>
                  <a:close/>
                </a:path>
              </a:pathLst>
            </a:custGeom>
            <a:solidFill>
              <a:srgbClr val="4A4F54"/>
            </a:solidFill>
            <a:ln w="12650" cap="flat">
              <a:noFill/>
              <a:prstDash val="solid"/>
              <a:miter/>
            </a:ln>
          </p:spPr>
          <p:txBody>
            <a:bodyPr rtlCol="0" anchor="ctr"/>
            <a:lstStyle/>
            <a:p>
              <a:endParaRPr lang="en-US"/>
            </a:p>
          </p:txBody>
        </p:sp>
        <p:sp>
          <p:nvSpPr>
            <p:cNvPr id="9" name="Picture 13">
              <a:extLst>
                <a:ext uri="{FF2B5EF4-FFF2-40B4-BE49-F238E27FC236}">
                  <a16:creationId xmlns:a16="http://schemas.microsoft.com/office/drawing/2014/main" id="{E9B59029-5338-417A-9140-08C5C93B3E81}"/>
                </a:ext>
              </a:extLst>
            </p:cNvPr>
            <p:cNvSpPr/>
            <p:nvPr/>
          </p:nvSpPr>
          <p:spPr>
            <a:xfrm>
              <a:off x="8987313" y="2636922"/>
              <a:ext cx="12690" cy="12690"/>
            </a:xfrm>
            <a:custGeom>
              <a:avLst/>
              <a:gdLst>
                <a:gd name="connsiteX0" fmla="*/ 0 w 12690"/>
                <a:gd name="connsiteY0" fmla="*/ 0 h 12690"/>
                <a:gd name="connsiteX1" fmla="*/ 0 w 12690"/>
                <a:gd name="connsiteY1" fmla="*/ 0 h 12690"/>
                <a:gd name="connsiteX2" fmla="*/ 0 w 12690"/>
                <a:gd name="connsiteY2" fmla="*/ 0 h 12690"/>
              </a:gdLst>
              <a:ahLst/>
              <a:cxnLst>
                <a:cxn ang="0">
                  <a:pos x="connsiteX0" y="connsiteY0"/>
                </a:cxn>
                <a:cxn ang="0">
                  <a:pos x="connsiteX1" y="connsiteY1"/>
                </a:cxn>
                <a:cxn ang="0">
                  <a:pos x="connsiteX2" y="connsiteY2"/>
                </a:cxn>
              </a:cxnLst>
              <a:rect l="l" t="t" r="r" b="b"/>
              <a:pathLst>
                <a:path w="12690" h="12690">
                  <a:moveTo>
                    <a:pt x="0" y="0"/>
                  </a:moveTo>
                  <a:lnTo>
                    <a:pt x="0" y="0"/>
                  </a:lnTo>
                  <a:lnTo>
                    <a:pt x="0" y="0"/>
                  </a:lnTo>
                  <a:close/>
                </a:path>
              </a:pathLst>
            </a:custGeom>
            <a:solidFill>
              <a:srgbClr val="006580"/>
            </a:solidFill>
            <a:ln w="12650"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98D11590-A3AF-40CB-9C40-7CF5CE69D230}"/>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itle 1">
            <a:extLst>
              <a:ext uri="{FF2B5EF4-FFF2-40B4-BE49-F238E27FC236}">
                <a16:creationId xmlns:a16="http://schemas.microsoft.com/office/drawing/2014/main" id="{C7E3C4E6-3395-43A9-87EA-756AA6837B9A}"/>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4" name="Subtitle 2">
            <a:extLst>
              <a:ext uri="{FF2B5EF4-FFF2-40B4-BE49-F238E27FC236}">
                <a16:creationId xmlns:a16="http://schemas.microsoft.com/office/drawing/2014/main" id="{2361048E-7A1B-4B8F-9036-3563ECC60B66}"/>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364163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i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MAIN CONCERNS TO MY CUSTOMERS/USERS?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What is keeping them awake at night?</a:t>
            </a:r>
          </a:p>
        </p:txBody>
      </p:sp>
      <p:sp>
        <p:nvSpPr>
          <p:cNvPr id="9" name="Text Placeholder 6">
            <a:extLst>
              <a:ext uri="{FF2B5EF4-FFF2-40B4-BE49-F238E27FC236}">
                <a16:creationId xmlns:a16="http://schemas.microsoft.com/office/drawing/2014/main" id="{A785C1C6-95C2-4F53-BB11-785B3826CBB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58F826B0-265C-470B-A880-ED23644B6DA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A099D13E-56B7-4C09-BA8D-DF176312DB4B}"/>
              </a:ext>
            </a:extLst>
          </p:cNvPr>
          <p:cNvGrpSpPr/>
          <p:nvPr/>
        </p:nvGrpSpPr>
        <p:grpSpPr>
          <a:xfrm>
            <a:off x="11154657" y="394829"/>
            <a:ext cx="662132" cy="665685"/>
            <a:chOff x="11154657" y="394829"/>
            <a:chExt cx="662132" cy="665685"/>
          </a:xfrm>
          <a:solidFill>
            <a:schemeClr val="bg1"/>
          </a:solidFill>
        </p:grpSpPr>
        <p:sp>
          <p:nvSpPr>
            <p:cNvPr id="4" name="Picture 13">
              <a:extLst>
                <a:ext uri="{FF2B5EF4-FFF2-40B4-BE49-F238E27FC236}">
                  <a16:creationId xmlns:a16="http://schemas.microsoft.com/office/drawing/2014/main" id="{6E5FC2EC-1DDD-4E21-B8E7-F0D69EA15C62}"/>
                </a:ext>
              </a:extLst>
            </p:cNvPr>
            <p:cNvSpPr/>
            <p:nvPr/>
          </p:nvSpPr>
          <p:spPr>
            <a:xfrm>
              <a:off x="11154657" y="430800"/>
              <a:ext cx="662132" cy="333064"/>
            </a:xfrm>
            <a:custGeom>
              <a:avLst/>
              <a:gdLst>
                <a:gd name="connsiteX0" fmla="*/ 579977 w 662132"/>
                <a:gd name="connsiteY0" fmla="*/ 112354 h 333064"/>
                <a:gd name="connsiteX1" fmla="*/ 579977 w 662132"/>
                <a:gd name="connsiteY1" fmla="*/ 112354 h 333064"/>
                <a:gd name="connsiteX2" fmla="*/ 579977 w 662132"/>
                <a:gd name="connsiteY2" fmla="*/ 112354 h 333064"/>
                <a:gd name="connsiteX3" fmla="*/ 577757 w 662132"/>
                <a:gd name="connsiteY3" fmla="*/ 110133 h 333064"/>
                <a:gd name="connsiteX4" fmla="*/ 568875 w 662132"/>
                <a:gd name="connsiteY4" fmla="*/ 100808 h 333064"/>
                <a:gd name="connsiteX5" fmla="*/ 567987 w 662132"/>
                <a:gd name="connsiteY5" fmla="*/ 99919 h 333064"/>
                <a:gd name="connsiteX6" fmla="*/ 567987 w 662132"/>
                <a:gd name="connsiteY6" fmla="*/ 99919 h 333064"/>
                <a:gd name="connsiteX7" fmla="*/ 349496 w 662132"/>
                <a:gd name="connsiteY7" fmla="*/ 0 h 333064"/>
                <a:gd name="connsiteX8" fmla="*/ 313081 w 662132"/>
                <a:gd name="connsiteY8" fmla="*/ 0 h 333064"/>
                <a:gd name="connsiteX9" fmla="*/ 312193 w 662132"/>
                <a:gd name="connsiteY9" fmla="*/ 0 h 333064"/>
                <a:gd name="connsiteX10" fmla="*/ 94590 w 662132"/>
                <a:gd name="connsiteY10" fmla="*/ 99919 h 333064"/>
                <a:gd name="connsiteX11" fmla="*/ 94590 w 662132"/>
                <a:gd name="connsiteY11" fmla="*/ 99919 h 333064"/>
                <a:gd name="connsiteX12" fmla="*/ 93702 w 662132"/>
                <a:gd name="connsiteY12" fmla="*/ 100808 h 333064"/>
                <a:gd name="connsiteX13" fmla="*/ 84821 w 662132"/>
                <a:gd name="connsiteY13" fmla="*/ 110133 h 333064"/>
                <a:gd name="connsiteX14" fmla="*/ 83044 w 662132"/>
                <a:gd name="connsiteY14" fmla="*/ 111910 h 333064"/>
                <a:gd name="connsiteX15" fmla="*/ 82600 w 662132"/>
                <a:gd name="connsiteY15" fmla="*/ 112354 h 333064"/>
                <a:gd name="connsiteX16" fmla="*/ 82600 w 662132"/>
                <a:gd name="connsiteY16" fmla="*/ 112354 h 333064"/>
                <a:gd name="connsiteX17" fmla="*/ 0 w 662132"/>
                <a:gd name="connsiteY17" fmla="*/ 332621 h 333064"/>
                <a:gd name="connsiteX18" fmla="*/ 888 w 662132"/>
                <a:gd name="connsiteY18" fmla="*/ 331288 h 333064"/>
                <a:gd name="connsiteX19" fmla="*/ 888 w 662132"/>
                <a:gd name="connsiteY19" fmla="*/ 332621 h 333064"/>
                <a:gd name="connsiteX20" fmla="*/ 83488 w 662132"/>
                <a:gd name="connsiteY20" fmla="*/ 285992 h 333064"/>
                <a:gd name="connsiteX21" fmla="*/ 165644 w 662132"/>
                <a:gd name="connsiteY21" fmla="*/ 332621 h 333064"/>
                <a:gd name="connsiteX22" fmla="*/ 166088 w 662132"/>
                <a:gd name="connsiteY22" fmla="*/ 332177 h 333064"/>
                <a:gd name="connsiteX23" fmla="*/ 166532 w 662132"/>
                <a:gd name="connsiteY23" fmla="*/ 332621 h 333064"/>
                <a:gd name="connsiteX24" fmla="*/ 248688 w 662132"/>
                <a:gd name="connsiteY24" fmla="*/ 285992 h 333064"/>
                <a:gd name="connsiteX25" fmla="*/ 312193 w 662132"/>
                <a:gd name="connsiteY25" fmla="*/ 309528 h 333064"/>
                <a:gd name="connsiteX26" fmla="*/ 351716 w 662132"/>
                <a:gd name="connsiteY26" fmla="*/ 309528 h 333064"/>
                <a:gd name="connsiteX27" fmla="*/ 414777 w 662132"/>
                <a:gd name="connsiteY27" fmla="*/ 285992 h 333064"/>
                <a:gd name="connsiteX28" fmla="*/ 497377 w 662132"/>
                <a:gd name="connsiteY28" fmla="*/ 333065 h 333064"/>
                <a:gd name="connsiteX29" fmla="*/ 579533 w 662132"/>
                <a:gd name="connsiteY29" fmla="*/ 285992 h 333064"/>
                <a:gd name="connsiteX30" fmla="*/ 662133 w 662132"/>
                <a:gd name="connsiteY30" fmla="*/ 333065 h 333064"/>
                <a:gd name="connsiteX31" fmla="*/ 579977 w 662132"/>
                <a:gd name="connsiteY31" fmla="*/ 112354 h 3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62132" h="333064">
                  <a:moveTo>
                    <a:pt x="579977" y="112354"/>
                  </a:moveTo>
                  <a:lnTo>
                    <a:pt x="579977" y="112354"/>
                  </a:lnTo>
                  <a:cubicBezTo>
                    <a:pt x="579533" y="112354"/>
                    <a:pt x="579533" y="112354"/>
                    <a:pt x="579977" y="112354"/>
                  </a:cubicBezTo>
                  <a:cubicBezTo>
                    <a:pt x="579089" y="111466"/>
                    <a:pt x="578645" y="110578"/>
                    <a:pt x="577757" y="110133"/>
                  </a:cubicBezTo>
                  <a:cubicBezTo>
                    <a:pt x="575092" y="107025"/>
                    <a:pt x="571983" y="103916"/>
                    <a:pt x="568875" y="100808"/>
                  </a:cubicBezTo>
                  <a:cubicBezTo>
                    <a:pt x="568431" y="100364"/>
                    <a:pt x="568431" y="100364"/>
                    <a:pt x="567987" y="99919"/>
                  </a:cubicBezTo>
                  <a:lnTo>
                    <a:pt x="567987" y="99919"/>
                  </a:lnTo>
                  <a:cubicBezTo>
                    <a:pt x="512476" y="42632"/>
                    <a:pt x="433872" y="5329"/>
                    <a:pt x="349496" y="0"/>
                  </a:cubicBezTo>
                  <a:lnTo>
                    <a:pt x="313081" y="0"/>
                  </a:lnTo>
                  <a:cubicBezTo>
                    <a:pt x="312637" y="0"/>
                    <a:pt x="312193" y="0"/>
                    <a:pt x="312193" y="0"/>
                  </a:cubicBezTo>
                  <a:cubicBezTo>
                    <a:pt x="227816" y="5329"/>
                    <a:pt x="150101" y="42632"/>
                    <a:pt x="94590" y="99919"/>
                  </a:cubicBezTo>
                  <a:lnTo>
                    <a:pt x="94590" y="99919"/>
                  </a:lnTo>
                  <a:cubicBezTo>
                    <a:pt x="94146" y="100364"/>
                    <a:pt x="94146" y="100364"/>
                    <a:pt x="93702" y="100808"/>
                  </a:cubicBezTo>
                  <a:cubicBezTo>
                    <a:pt x="90594" y="103916"/>
                    <a:pt x="87929" y="107025"/>
                    <a:pt x="84821" y="110133"/>
                  </a:cubicBezTo>
                  <a:cubicBezTo>
                    <a:pt x="84376" y="110578"/>
                    <a:pt x="83488" y="111466"/>
                    <a:pt x="83044" y="111910"/>
                  </a:cubicBezTo>
                  <a:cubicBezTo>
                    <a:pt x="83044" y="111910"/>
                    <a:pt x="82600" y="112354"/>
                    <a:pt x="82600" y="112354"/>
                  </a:cubicBezTo>
                  <a:lnTo>
                    <a:pt x="82600" y="112354"/>
                  </a:lnTo>
                  <a:cubicBezTo>
                    <a:pt x="31086" y="170973"/>
                    <a:pt x="0" y="248244"/>
                    <a:pt x="0" y="332621"/>
                  </a:cubicBezTo>
                  <a:cubicBezTo>
                    <a:pt x="444" y="332177"/>
                    <a:pt x="444" y="331733"/>
                    <a:pt x="888" y="331288"/>
                  </a:cubicBezTo>
                  <a:cubicBezTo>
                    <a:pt x="888" y="331733"/>
                    <a:pt x="888" y="332177"/>
                    <a:pt x="888" y="332621"/>
                  </a:cubicBezTo>
                  <a:cubicBezTo>
                    <a:pt x="22648" y="303755"/>
                    <a:pt x="51514" y="285992"/>
                    <a:pt x="83488" y="285992"/>
                  </a:cubicBezTo>
                  <a:cubicBezTo>
                    <a:pt x="115462" y="285992"/>
                    <a:pt x="144328" y="304199"/>
                    <a:pt x="165644" y="332621"/>
                  </a:cubicBezTo>
                  <a:cubicBezTo>
                    <a:pt x="165644" y="332621"/>
                    <a:pt x="166088" y="332177"/>
                    <a:pt x="166088" y="332177"/>
                  </a:cubicBezTo>
                  <a:cubicBezTo>
                    <a:pt x="166088" y="332177"/>
                    <a:pt x="166532" y="332621"/>
                    <a:pt x="166532" y="332621"/>
                  </a:cubicBezTo>
                  <a:cubicBezTo>
                    <a:pt x="187849" y="303755"/>
                    <a:pt x="216714" y="285992"/>
                    <a:pt x="248688" y="285992"/>
                  </a:cubicBezTo>
                  <a:cubicBezTo>
                    <a:pt x="270893" y="285992"/>
                    <a:pt x="293985" y="294873"/>
                    <a:pt x="312193" y="309528"/>
                  </a:cubicBezTo>
                  <a:lnTo>
                    <a:pt x="351716" y="309528"/>
                  </a:lnTo>
                  <a:cubicBezTo>
                    <a:pt x="369480" y="294429"/>
                    <a:pt x="392572" y="285992"/>
                    <a:pt x="414777" y="285992"/>
                  </a:cubicBezTo>
                  <a:cubicBezTo>
                    <a:pt x="446751" y="285992"/>
                    <a:pt x="476061" y="303755"/>
                    <a:pt x="497377" y="333065"/>
                  </a:cubicBezTo>
                  <a:cubicBezTo>
                    <a:pt x="518249" y="303755"/>
                    <a:pt x="547559" y="285992"/>
                    <a:pt x="579533" y="285992"/>
                  </a:cubicBezTo>
                  <a:cubicBezTo>
                    <a:pt x="611951" y="285992"/>
                    <a:pt x="640817" y="303755"/>
                    <a:pt x="662133" y="333065"/>
                  </a:cubicBezTo>
                  <a:cubicBezTo>
                    <a:pt x="662133" y="248244"/>
                    <a:pt x="631047" y="170973"/>
                    <a:pt x="579977" y="112354"/>
                  </a:cubicBezTo>
                  <a:close/>
                </a:path>
              </a:pathLst>
            </a:custGeom>
            <a:solidFill>
              <a:schemeClr val="bg1"/>
            </a:solidFill>
            <a:ln w="4415"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068054CC-0840-4179-9DED-08CC89694B46}"/>
                </a:ext>
              </a:extLst>
            </p:cNvPr>
            <p:cNvSpPr/>
            <p:nvPr/>
          </p:nvSpPr>
          <p:spPr>
            <a:xfrm>
              <a:off x="11466406" y="737664"/>
              <a:ext cx="178522" cy="322850"/>
            </a:xfrm>
            <a:custGeom>
              <a:avLst/>
              <a:gdLst>
                <a:gd name="connsiteX0" fmla="*/ 2665 w 178522"/>
                <a:gd name="connsiteY0" fmla="*/ 234478 h 322850"/>
                <a:gd name="connsiteX1" fmla="*/ 90594 w 178522"/>
                <a:gd name="connsiteY1" fmla="*/ 322851 h 322850"/>
                <a:gd name="connsiteX2" fmla="*/ 178523 w 178522"/>
                <a:gd name="connsiteY2" fmla="*/ 234478 h 322850"/>
                <a:gd name="connsiteX3" fmla="*/ 178523 w 178522"/>
                <a:gd name="connsiteY3" fmla="*/ 195842 h 322850"/>
                <a:gd name="connsiteX4" fmla="*/ 160315 w 178522"/>
                <a:gd name="connsiteY4" fmla="*/ 174970 h 322850"/>
                <a:gd name="connsiteX5" fmla="*/ 139887 w 178522"/>
                <a:gd name="connsiteY5" fmla="*/ 198063 h 322850"/>
                <a:gd name="connsiteX6" fmla="*/ 139887 w 178522"/>
                <a:gd name="connsiteY6" fmla="*/ 236698 h 322850"/>
                <a:gd name="connsiteX7" fmla="*/ 90594 w 178522"/>
                <a:gd name="connsiteY7" fmla="*/ 286436 h 322850"/>
                <a:gd name="connsiteX8" fmla="*/ 39080 w 178522"/>
                <a:gd name="connsiteY8" fmla="*/ 234478 h 322850"/>
                <a:gd name="connsiteX9" fmla="*/ 39080 w 178522"/>
                <a:gd name="connsiteY9" fmla="*/ 0 h 322850"/>
                <a:gd name="connsiteX10" fmla="*/ 0 w 178522"/>
                <a:gd name="connsiteY10" fmla="*/ 0 h 322850"/>
                <a:gd name="connsiteX11" fmla="*/ 2665 w 178522"/>
                <a:gd name="connsiteY11" fmla="*/ 234478 h 3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22" h="322850">
                  <a:moveTo>
                    <a:pt x="2665" y="234478"/>
                  </a:moveTo>
                  <a:cubicBezTo>
                    <a:pt x="2665" y="285104"/>
                    <a:pt x="40412" y="322851"/>
                    <a:pt x="90594" y="322851"/>
                  </a:cubicBezTo>
                  <a:cubicBezTo>
                    <a:pt x="140775" y="322851"/>
                    <a:pt x="178523" y="285104"/>
                    <a:pt x="178523" y="234478"/>
                  </a:cubicBezTo>
                  <a:lnTo>
                    <a:pt x="178523" y="195842"/>
                  </a:lnTo>
                  <a:cubicBezTo>
                    <a:pt x="178523" y="184296"/>
                    <a:pt x="171861" y="174970"/>
                    <a:pt x="160315" y="174970"/>
                  </a:cubicBezTo>
                  <a:cubicBezTo>
                    <a:pt x="148769" y="174970"/>
                    <a:pt x="139887" y="186516"/>
                    <a:pt x="139887" y="198063"/>
                  </a:cubicBezTo>
                  <a:lnTo>
                    <a:pt x="139887" y="236698"/>
                  </a:lnTo>
                  <a:cubicBezTo>
                    <a:pt x="139887" y="264231"/>
                    <a:pt x="117683" y="286436"/>
                    <a:pt x="90594" y="286436"/>
                  </a:cubicBezTo>
                  <a:cubicBezTo>
                    <a:pt x="63504" y="286436"/>
                    <a:pt x="39080" y="262011"/>
                    <a:pt x="39080" y="234478"/>
                  </a:cubicBezTo>
                  <a:lnTo>
                    <a:pt x="39080" y="0"/>
                  </a:lnTo>
                  <a:lnTo>
                    <a:pt x="0" y="0"/>
                  </a:lnTo>
                  <a:lnTo>
                    <a:pt x="2665" y="234478"/>
                  </a:lnTo>
                  <a:close/>
                </a:path>
              </a:pathLst>
            </a:custGeom>
            <a:solidFill>
              <a:schemeClr val="bg1"/>
            </a:solidFill>
            <a:ln w="4415" cap="flat">
              <a:no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0A6CF4B0-0420-457E-B6E7-0441FCCA4BEA}"/>
                </a:ext>
              </a:extLst>
            </p:cNvPr>
            <p:cNvSpPr/>
            <p:nvPr/>
          </p:nvSpPr>
          <p:spPr>
            <a:xfrm>
              <a:off x="11467294" y="394829"/>
              <a:ext cx="37747" cy="36415"/>
            </a:xfrm>
            <a:custGeom>
              <a:avLst/>
              <a:gdLst>
                <a:gd name="connsiteX0" fmla="*/ 0 w 37747"/>
                <a:gd name="connsiteY0" fmla="*/ 0 h 36415"/>
                <a:gd name="connsiteX1" fmla="*/ 37747 w 37747"/>
                <a:gd name="connsiteY1" fmla="*/ 0 h 36415"/>
                <a:gd name="connsiteX2" fmla="*/ 37747 w 37747"/>
                <a:gd name="connsiteY2" fmla="*/ 36415 h 36415"/>
                <a:gd name="connsiteX3" fmla="*/ 0 w 37747"/>
                <a:gd name="connsiteY3" fmla="*/ 36415 h 36415"/>
              </a:gdLst>
              <a:ahLst/>
              <a:cxnLst>
                <a:cxn ang="0">
                  <a:pos x="connsiteX0" y="connsiteY0"/>
                </a:cxn>
                <a:cxn ang="0">
                  <a:pos x="connsiteX1" y="connsiteY1"/>
                </a:cxn>
                <a:cxn ang="0">
                  <a:pos x="connsiteX2" y="connsiteY2"/>
                </a:cxn>
                <a:cxn ang="0">
                  <a:pos x="connsiteX3" y="connsiteY3"/>
                </a:cxn>
              </a:cxnLst>
              <a:rect l="l" t="t" r="r" b="b"/>
              <a:pathLst>
                <a:path w="37747" h="36415">
                  <a:moveTo>
                    <a:pt x="0" y="0"/>
                  </a:moveTo>
                  <a:lnTo>
                    <a:pt x="37747" y="0"/>
                  </a:lnTo>
                  <a:lnTo>
                    <a:pt x="37747" y="36415"/>
                  </a:lnTo>
                  <a:lnTo>
                    <a:pt x="0" y="36415"/>
                  </a:lnTo>
                  <a:close/>
                </a:path>
              </a:pathLst>
            </a:custGeom>
            <a:solidFill>
              <a:schemeClr val="bg1"/>
            </a:solidFill>
            <a:ln w="4415"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052BD9D6-999B-4D08-AD06-AFDAFFBA58E0}"/>
                </a:ext>
              </a:extLst>
            </p:cNvPr>
            <p:cNvSpPr/>
            <p:nvPr/>
          </p:nvSpPr>
          <p:spPr>
            <a:xfrm>
              <a:off x="11465518" y="740328"/>
              <a:ext cx="4440" cy="4440"/>
            </a:xfrm>
            <a:custGeom>
              <a:avLst/>
              <a:gdLst>
                <a:gd name="connsiteX0" fmla="*/ 0 w 4440"/>
                <a:gd name="connsiteY0" fmla="*/ 0 h 4440"/>
                <a:gd name="connsiteX1" fmla="*/ 0 w 4440"/>
                <a:gd name="connsiteY1" fmla="*/ 0 h 4440"/>
                <a:gd name="connsiteX2" fmla="*/ 0 w 4440"/>
                <a:gd name="connsiteY2" fmla="*/ 0 h 4440"/>
              </a:gdLst>
              <a:ahLst/>
              <a:cxnLst>
                <a:cxn ang="0">
                  <a:pos x="connsiteX0" y="connsiteY0"/>
                </a:cxn>
                <a:cxn ang="0">
                  <a:pos x="connsiteX1" y="connsiteY1"/>
                </a:cxn>
                <a:cxn ang="0">
                  <a:pos x="connsiteX2" y="connsiteY2"/>
                </a:cxn>
              </a:cxnLst>
              <a:rect l="l" t="t" r="r" b="b"/>
              <a:pathLst>
                <a:path w="4440" h="4440">
                  <a:moveTo>
                    <a:pt x="0" y="0"/>
                  </a:moveTo>
                  <a:lnTo>
                    <a:pt x="0" y="0"/>
                  </a:lnTo>
                  <a:lnTo>
                    <a:pt x="0" y="0"/>
                  </a:lnTo>
                  <a:close/>
                </a:path>
              </a:pathLst>
            </a:custGeom>
            <a:solidFill>
              <a:schemeClr val="bg1"/>
            </a:solidFill>
            <a:ln w="441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44194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 Va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Value</a:t>
            </a:r>
          </a:p>
        </p:txBody>
      </p:sp>
      <p:grpSp>
        <p:nvGrpSpPr>
          <p:cNvPr id="2" name="Picture 13">
            <a:extLst>
              <a:ext uri="{FF2B5EF4-FFF2-40B4-BE49-F238E27FC236}">
                <a16:creationId xmlns:a16="http://schemas.microsoft.com/office/drawing/2014/main" id="{0B8D04CD-1542-4E8B-95A6-BA3BC0266E36}"/>
              </a:ext>
            </a:extLst>
          </p:cNvPr>
          <p:cNvGrpSpPr/>
          <p:nvPr/>
        </p:nvGrpSpPr>
        <p:grpSpPr>
          <a:xfrm>
            <a:off x="8091900" y="1331721"/>
            <a:ext cx="1610783" cy="2149622"/>
            <a:chOff x="8091900" y="1331721"/>
            <a:chExt cx="1610783" cy="2149622"/>
          </a:xfrm>
        </p:grpSpPr>
        <p:sp>
          <p:nvSpPr>
            <p:cNvPr id="3" name="Picture 13">
              <a:extLst>
                <a:ext uri="{FF2B5EF4-FFF2-40B4-BE49-F238E27FC236}">
                  <a16:creationId xmlns:a16="http://schemas.microsoft.com/office/drawing/2014/main" id="{76859B81-384D-49D3-8025-BC3F74E8B0D5}"/>
                </a:ext>
              </a:extLst>
            </p:cNvPr>
            <p:cNvSpPr/>
            <p:nvPr/>
          </p:nvSpPr>
          <p:spPr>
            <a:xfrm>
              <a:off x="8091900" y="2731842"/>
              <a:ext cx="1610783" cy="749501"/>
            </a:xfrm>
            <a:custGeom>
              <a:avLst/>
              <a:gdLst>
                <a:gd name="connsiteX0" fmla="*/ 0 w 1610783"/>
                <a:gd name="connsiteY0" fmla="*/ 272286 h 749501"/>
                <a:gd name="connsiteX1" fmla="*/ 465752 w 1610783"/>
                <a:gd name="connsiteY1" fmla="*/ 272286 h 749501"/>
                <a:gd name="connsiteX2" fmla="*/ 356837 w 1610783"/>
                <a:gd name="connsiteY2" fmla="*/ 749502 h 749501"/>
                <a:gd name="connsiteX3" fmla="*/ 1252513 w 1610783"/>
                <a:gd name="connsiteY3" fmla="*/ 749502 h 749501"/>
                <a:gd name="connsiteX4" fmla="*/ 1143599 w 1610783"/>
                <a:gd name="connsiteY4" fmla="*/ 272286 h 749501"/>
                <a:gd name="connsiteX5" fmla="*/ 1610784 w 1610783"/>
                <a:gd name="connsiteY5" fmla="*/ 272286 h 749501"/>
                <a:gd name="connsiteX6" fmla="*/ 805392 w 1610783"/>
                <a:gd name="connsiteY6" fmla="*/ 0 h 74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783" h="749501">
                  <a:moveTo>
                    <a:pt x="0" y="272286"/>
                  </a:moveTo>
                  <a:lnTo>
                    <a:pt x="465752" y="272286"/>
                  </a:lnTo>
                  <a:lnTo>
                    <a:pt x="356837" y="749502"/>
                  </a:lnTo>
                  <a:lnTo>
                    <a:pt x="1252513" y="749502"/>
                  </a:lnTo>
                  <a:lnTo>
                    <a:pt x="1143599" y="272286"/>
                  </a:lnTo>
                  <a:lnTo>
                    <a:pt x="1610784" y="272286"/>
                  </a:lnTo>
                  <a:lnTo>
                    <a:pt x="805392" y="0"/>
                  </a:lnTo>
                  <a:close/>
                </a:path>
              </a:pathLst>
            </a:custGeom>
            <a:solidFill>
              <a:srgbClr val="006580"/>
            </a:solidFill>
            <a:ln w="14288"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B4523390-80B6-42FC-965E-2E7D0A13ACDC}"/>
                </a:ext>
              </a:extLst>
            </p:cNvPr>
            <p:cNvSpPr/>
            <p:nvPr/>
          </p:nvSpPr>
          <p:spPr>
            <a:xfrm>
              <a:off x="8494929" y="1331721"/>
              <a:ext cx="805896" cy="1294072"/>
            </a:xfrm>
            <a:custGeom>
              <a:avLst/>
              <a:gdLst>
                <a:gd name="connsiteX0" fmla="*/ 284850 w 805896"/>
                <a:gd name="connsiteY0" fmla="*/ 1433 h 1294072"/>
                <a:gd name="connsiteX1" fmla="*/ 284850 w 805896"/>
                <a:gd name="connsiteY1" fmla="*/ 120379 h 1294072"/>
                <a:gd name="connsiteX2" fmla="*/ 398063 w 805896"/>
                <a:gd name="connsiteY2" fmla="*/ 769565 h 1294072"/>
                <a:gd name="connsiteX3" fmla="*/ 535639 w 805896"/>
                <a:gd name="connsiteY3" fmla="*/ 818290 h 1294072"/>
                <a:gd name="connsiteX4" fmla="*/ 402362 w 805896"/>
                <a:gd name="connsiteY4" fmla="*/ 998858 h 1294072"/>
                <a:gd name="connsiteX5" fmla="*/ 259054 w 805896"/>
                <a:gd name="connsiteY5" fmla="*/ 920038 h 1294072"/>
                <a:gd name="connsiteX6" fmla="*/ 6832 w 805896"/>
                <a:gd name="connsiteY6" fmla="*/ 920038 h 1294072"/>
                <a:gd name="connsiteX7" fmla="*/ 284850 w 805896"/>
                <a:gd name="connsiteY7" fmla="*/ 1186592 h 1294072"/>
                <a:gd name="connsiteX8" fmla="*/ 284850 w 805896"/>
                <a:gd name="connsiteY8" fmla="*/ 1294073 h 1294072"/>
                <a:gd name="connsiteX9" fmla="*/ 519875 w 805896"/>
                <a:gd name="connsiteY9" fmla="*/ 1294073 h 1294072"/>
                <a:gd name="connsiteX10" fmla="*/ 519875 w 805896"/>
                <a:gd name="connsiteY10" fmla="*/ 1186592 h 1294072"/>
                <a:gd name="connsiteX11" fmla="*/ 436756 w 805896"/>
                <a:gd name="connsiteY11" fmla="*/ 553170 h 1294072"/>
                <a:gd name="connsiteX12" fmla="*/ 266220 w 805896"/>
                <a:gd name="connsiteY12" fmla="*/ 490114 h 1294072"/>
                <a:gd name="connsiteX13" fmla="*/ 402362 w 805896"/>
                <a:gd name="connsiteY13" fmla="*/ 306680 h 1294072"/>
                <a:gd name="connsiteX14" fmla="*/ 558568 w 805896"/>
                <a:gd name="connsiteY14" fmla="*/ 437090 h 1294072"/>
                <a:gd name="connsiteX15" fmla="*/ 802192 w 805896"/>
                <a:gd name="connsiteY15" fmla="*/ 437090 h 1294072"/>
                <a:gd name="connsiteX16" fmla="*/ 518442 w 805896"/>
                <a:gd name="connsiteY16" fmla="*/ 118946 h 1294072"/>
                <a:gd name="connsiteX17" fmla="*/ 518442 w 805896"/>
                <a:gd name="connsiteY17" fmla="*/ 0 h 1294072"/>
                <a:gd name="connsiteX18" fmla="*/ 284850 w 805896"/>
                <a:gd name="connsiteY18" fmla="*/ 0 h 129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5896" h="1294072">
                  <a:moveTo>
                    <a:pt x="284850" y="1433"/>
                  </a:moveTo>
                  <a:lnTo>
                    <a:pt x="284850" y="120379"/>
                  </a:lnTo>
                  <a:cubicBezTo>
                    <a:pt x="-79153" y="209230"/>
                    <a:pt x="-147941" y="707942"/>
                    <a:pt x="398063" y="769565"/>
                  </a:cubicBezTo>
                  <a:cubicBezTo>
                    <a:pt x="474017" y="778163"/>
                    <a:pt x="517009" y="802526"/>
                    <a:pt x="535639" y="818290"/>
                  </a:cubicBezTo>
                  <a:cubicBezTo>
                    <a:pt x="587230" y="864148"/>
                    <a:pt x="558568" y="998858"/>
                    <a:pt x="402362" y="998858"/>
                  </a:cubicBezTo>
                  <a:cubicBezTo>
                    <a:pt x="337874" y="998858"/>
                    <a:pt x="283417" y="965897"/>
                    <a:pt x="259054" y="920038"/>
                  </a:cubicBezTo>
                  <a:lnTo>
                    <a:pt x="6832" y="920038"/>
                  </a:lnTo>
                  <a:cubicBezTo>
                    <a:pt x="31194" y="1047583"/>
                    <a:pt x="140109" y="1149332"/>
                    <a:pt x="284850" y="1186592"/>
                  </a:cubicBezTo>
                  <a:lnTo>
                    <a:pt x="284850" y="1294073"/>
                  </a:lnTo>
                  <a:lnTo>
                    <a:pt x="519875" y="1294073"/>
                  </a:lnTo>
                  <a:lnTo>
                    <a:pt x="519875" y="1186592"/>
                  </a:lnTo>
                  <a:cubicBezTo>
                    <a:pt x="846618" y="1123536"/>
                    <a:pt x="982761" y="623391"/>
                    <a:pt x="436756" y="553170"/>
                  </a:cubicBezTo>
                  <a:cubicBezTo>
                    <a:pt x="326409" y="538839"/>
                    <a:pt x="286283" y="508744"/>
                    <a:pt x="266220" y="490114"/>
                  </a:cubicBezTo>
                  <a:cubicBezTo>
                    <a:pt x="221794" y="451421"/>
                    <a:pt x="244723" y="306680"/>
                    <a:pt x="402362" y="306680"/>
                  </a:cubicBezTo>
                  <a:cubicBezTo>
                    <a:pt x="488347" y="306680"/>
                    <a:pt x="558568" y="365436"/>
                    <a:pt x="558568" y="437090"/>
                  </a:cubicBezTo>
                  <a:lnTo>
                    <a:pt x="802192" y="437090"/>
                  </a:lnTo>
                  <a:cubicBezTo>
                    <a:pt x="802192" y="286616"/>
                    <a:pt x="683247" y="160505"/>
                    <a:pt x="518442" y="118946"/>
                  </a:cubicBezTo>
                  <a:lnTo>
                    <a:pt x="518442" y="0"/>
                  </a:lnTo>
                  <a:lnTo>
                    <a:pt x="284850" y="0"/>
                  </a:lnTo>
                  <a:close/>
                </a:path>
              </a:pathLst>
            </a:custGeom>
            <a:solidFill>
              <a:srgbClr val="4A4F54"/>
            </a:solidFill>
            <a:ln w="14288" cap="flat">
              <a:noFill/>
              <a:prstDash val="solid"/>
              <a:miter/>
            </a:ln>
          </p:spPr>
          <p:txBody>
            <a:bodyPr rtlCol="0" anchor="ctr"/>
            <a:lstStyle/>
            <a:p>
              <a:endParaRPr lang="en-US"/>
            </a:p>
          </p:txBody>
        </p:sp>
      </p:grpSp>
      <p:sp>
        <p:nvSpPr>
          <p:cNvPr id="9" name="Rectangle 8">
            <a:extLst>
              <a:ext uri="{FF2B5EF4-FFF2-40B4-BE49-F238E27FC236}">
                <a16:creationId xmlns:a16="http://schemas.microsoft.com/office/drawing/2014/main" id="{544C0FB5-329D-4541-B231-BB0A270FF0BE}"/>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itle 1">
            <a:extLst>
              <a:ext uri="{FF2B5EF4-FFF2-40B4-BE49-F238E27FC236}">
                <a16:creationId xmlns:a16="http://schemas.microsoft.com/office/drawing/2014/main" id="{FA4B8F78-E13E-446F-A291-4EAEE7DEA822}"/>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2" name="Subtitle 2">
            <a:extLst>
              <a:ext uri="{FF2B5EF4-FFF2-40B4-BE49-F238E27FC236}">
                <a16:creationId xmlns:a16="http://schemas.microsoft.com/office/drawing/2014/main" id="{F23EA568-6A49-43D9-96C3-A44CB8A2686F}"/>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3539531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alu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MY LIFE BE BETTER IFI USE THIS SOLUTION?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What will you achieve?</a:t>
            </a:r>
          </a:p>
        </p:txBody>
      </p:sp>
      <p:sp>
        <p:nvSpPr>
          <p:cNvPr id="9" name="Text Placeholder 6">
            <a:extLst>
              <a:ext uri="{FF2B5EF4-FFF2-40B4-BE49-F238E27FC236}">
                <a16:creationId xmlns:a16="http://schemas.microsoft.com/office/drawing/2014/main" id="{5F8DAE3E-DADE-4AE2-9AB8-3C369205E668}"/>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418D7726-4F28-4874-A900-1BA10AD2030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50DE24FF-26E0-46B9-B981-61F9F605B25A}"/>
              </a:ext>
            </a:extLst>
          </p:cNvPr>
          <p:cNvGrpSpPr/>
          <p:nvPr/>
        </p:nvGrpSpPr>
        <p:grpSpPr>
          <a:xfrm>
            <a:off x="11188337" y="297700"/>
            <a:ext cx="623292" cy="831796"/>
            <a:chOff x="11188337" y="297700"/>
            <a:chExt cx="623292" cy="831796"/>
          </a:xfrm>
          <a:solidFill>
            <a:schemeClr val="bg1"/>
          </a:solidFill>
        </p:grpSpPr>
        <p:sp>
          <p:nvSpPr>
            <p:cNvPr id="4" name="Picture 13">
              <a:extLst>
                <a:ext uri="{FF2B5EF4-FFF2-40B4-BE49-F238E27FC236}">
                  <a16:creationId xmlns:a16="http://schemas.microsoft.com/office/drawing/2014/main" id="{323DA79D-04BA-4A2B-9941-0365996EF365}"/>
                </a:ext>
              </a:extLst>
            </p:cNvPr>
            <p:cNvSpPr/>
            <p:nvPr/>
          </p:nvSpPr>
          <p:spPr>
            <a:xfrm>
              <a:off x="11188337" y="839476"/>
              <a:ext cx="623292" cy="290019"/>
            </a:xfrm>
            <a:custGeom>
              <a:avLst/>
              <a:gdLst>
                <a:gd name="connsiteX0" fmla="*/ 0 w 623292"/>
                <a:gd name="connsiteY0" fmla="*/ 105361 h 290019"/>
                <a:gd name="connsiteX1" fmla="*/ 180222 w 623292"/>
                <a:gd name="connsiteY1" fmla="*/ 105361 h 290019"/>
                <a:gd name="connsiteX2" fmla="*/ 138078 w 623292"/>
                <a:gd name="connsiteY2" fmla="*/ 290020 h 290019"/>
                <a:gd name="connsiteX3" fmla="*/ 484660 w 623292"/>
                <a:gd name="connsiteY3" fmla="*/ 290020 h 290019"/>
                <a:gd name="connsiteX4" fmla="*/ 442516 w 623292"/>
                <a:gd name="connsiteY4" fmla="*/ 105361 h 290019"/>
                <a:gd name="connsiteX5" fmla="*/ 623293 w 623292"/>
                <a:gd name="connsiteY5" fmla="*/ 105361 h 290019"/>
                <a:gd name="connsiteX6" fmla="*/ 311646 w 623292"/>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92" h="290019">
                  <a:moveTo>
                    <a:pt x="0" y="105361"/>
                  </a:moveTo>
                  <a:lnTo>
                    <a:pt x="180222" y="105361"/>
                  </a:lnTo>
                  <a:lnTo>
                    <a:pt x="138078" y="290020"/>
                  </a:lnTo>
                  <a:lnTo>
                    <a:pt x="484660" y="290020"/>
                  </a:lnTo>
                  <a:lnTo>
                    <a:pt x="442516" y="105361"/>
                  </a:lnTo>
                  <a:lnTo>
                    <a:pt x="623293" y="105361"/>
                  </a:lnTo>
                  <a:lnTo>
                    <a:pt x="311646" y="0"/>
                  </a:lnTo>
                  <a:close/>
                </a:path>
              </a:pathLst>
            </a:custGeom>
            <a:solidFill>
              <a:schemeClr val="bg1"/>
            </a:solidFill>
            <a:ln w="5507"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D73777E1-636F-4F13-B757-7675A68AAF93}"/>
                </a:ext>
              </a:extLst>
            </p:cNvPr>
            <p:cNvSpPr/>
            <p:nvPr/>
          </p:nvSpPr>
          <p:spPr>
            <a:xfrm>
              <a:off x="11344289" y="297700"/>
              <a:ext cx="311841" cy="500741"/>
            </a:xfrm>
            <a:custGeom>
              <a:avLst/>
              <a:gdLst>
                <a:gd name="connsiteX0" fmla="*/ 110223 w 311841"/>
                <a:gd name="connsiteY0" fmla="*/ 555 h 500741"/>
                <a:gd name="connsiteX1" fmla="*/ 110223 w 311841"/>
                <a:gd name="connsiteY1" fmla="*/ 46581 h 500741"/>
                <a:gd name="connsiteX2" fmla="*/ 154031 w 311841"/>
                <a:gd name="connsiteY2" fmla="*/ 297783 h 500741"/>
                <a:gd name="connsiteX3" fmla="*/ 207265 w 311841"/>
                <a:gd name="connsiteY3" fmla="*/ 316637 h 500741"/>
                <a:gd name="connsiteX4" fmla="*/ 155694 w 311841"/>
                <a:gd name="connsiteY4" fmla="*/ 386508 h 500741"/>
                <a:gd name="connsiteX5" fmla="*/ 100241 w 311841"/>
                <a:gd name="connsiteY5" fmla="*/ 356009 h 500741"/>
                <a:gd name="connsiteX6" fmla="*/ 2644 w 311841"/>
                <a:gd name="connsiteY6" fmla="*/ 356009 h 500741"/>
                <a:gd name="connsiteX7" fmla="*/ 110223 w 311841"/>
                <a:gd name="connsiteY7" fmla="*/ 459151 h 500741"/>
                <a:gd name="connsiteX8" fmla="*/ 110223 w 311841"/>
                <a:gd name="connsiteY8" fmla="*/ 500741 h 500741"/>
                <a:gd name="connsiteX9" fmla="*/ 201166 w 311841"/>
                <a:gd name="connsiteY9" fmla="*/ 500741 h 500741"/>
                <a:gd name="connsiteX10" fmla="*/ 201166 w 311841"/>
                <a:gd name="connsiteY10" fmla="*/ 459151 h 500741"/>
                <a:gd name="connsiteX11" fmla="*/ 169003 w 311841"/>
                <a:gd name="connsiteY11" fmla="*/ 214049 h 500741"/>
                <a:gd name="connsiteX12" fmla="*/ 103014 w 311841"/>
                <a:gd name="connsiteY12" fmla="*/ 189650 h 500741"/>
                <a:gd name="connsiteX13" fmla="*/ 155694 w 311841"/>
                <a:gd name="connsiteY13" fmla="*/ 118670 h 500741"/>
                <a:gd name="connsiteX14" fmla="*/ 216138 w 311841"/>
                <a:gd name="connsiteY14" fmla="*/ 169132 h 500741"/>
                <a:gd name="connsiteX15" fmla="*/ 310408 w 311841"/>
                <a:gd name="connsiteY15" fmla="*/ 169132 h 500741"/>
                <a:gd name="connsiteX16" fmla="*/ 200611 w 311841"/>
                <a:gd name="connsiteY16" fmla="*/ 46026 h 500741"/>
                <a:gd name="connsiteX17" fmla="*/ 200611 w 311841"/>
                <a:gd name="connsiteY17" fmla="*/ 0 h 500741"/>
                <a:gd name="connsiteX18" fmla="*/ 110223 w 311841"/>
                <a:gd name="connsiteY18" fmla="*/ 0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841" h="500741">
                  <a:moveTo>
                    <a:pt x="110223" y="555"/>
                  </a:moveTo>
                  <a:lnTo>
                    <a:pt x="110223" y="46581"/>
                  </a:lnTo>
                  <a:cubicBezTo>
                    <a:pt x="-30628" y="80961"/>
                    <a:pt x="-57246" y="273938"/>
                    <a:pt x="154031" y="297783"/>
                  </a:cubicBezTo>
                  <a:cubicBezTo>
                    <a:pt x="183421" y="301110"/>
                    <a:pt x="200057" y="310537"/>
                    <a:pt x="207265" y="316637"/>
                  </a:cubicBezTo>
                  <a:cubicBezTo>
                    <a:pt x="227229" y="334382"/>
                    <a:pt x="216138" y="386508"/>
                    <a:pt x="155694" y="386508"/>
                  </a:cubicBezTo>
                  <a:cubicBezTo>
                    <a:pt x="130740" y="386508"/>
                    <a:pt x="109668" y="373754"/>
                    <a:pt x="100241" y="356009"/>
                  </a:cubicBezTo>
                  <a:lnTo>
                    <a:pt x="2644" y="356009"/>
                  </a:lnTo>
                  <a:cubicBezTo>
                    <a:pt x="12071" y="405362"/>
                    <a:pt x="54215" y="444734"/>
                    <a:pt x="110223" y="459151"/>
                  </a:cubicBezTo>
                  <a:lnTo>
                    <a:pt x="110223" y="500741"/>
                  </a:lnTo>
                  <a:lnTo>
                    <a:pt x="201166" y="500741"/>
                  </a:lnTo>
                  <a:lnTo>
                    <a:pt x="201166" y="459151"/>
                  </a:lnTo>
                  <a:cubicBezTo>
                    <a:pt x="327599" y="434752"/>
                    <a:pt x="380279" y="241221"/>
                    <a:pt x="169003" y="214049"/>
                  </a:cubicBezTo>
                  <a:cubicBezTo>
                    <a:pt x="126304" y="208504"/>
                    <a:pt x="110777" y="196858"/>
                    <a:pt x="103014" y="189650"/>
                  </a:cubicBezTo>
                  <a:cubicBezTo>
                    <a:pt x="85823" y="174677"/>
                    <a:pt x="94696" y="118670"/>
                    <a:pt x="155694" y="118670"/>
                  </a:cubicBezTo>
                  <a:cubicBezTo>
                    <a:pt x="188966" y="118670"/>
                    <a:pt x="216138" y="141405"/>
                    <a:pt x="216138" y="169132"/>
                  </a:cubicBezTo>
                  <a:lnTo>
                    <a:pt x="310408" y="169132"/>
                  </a:lnTo>
                  <a:cubicBezTo>
                    <a:pt x="310408" y="110906"/>
                    <a:pt x="264382" y="62107"/>
                    <a:pt x="200611" y="46026"/>
                  </a:cubicBezTo>
                  <a:lnTo>
                    <a:pt x="200611" y="0"/>
                  </a:lnTo>
                  <a:lnTo>
                    <a:pt x="110223" y="0"/>
                  </a:lnTo>
                  <a:close/>
                </a:path>
              </a:pathLst>
            </a:custGeom>
            <a:solidFill>
              <a:schemeClr val="bg1"/>
            </a:solidFill>
            <a:ln w="5507"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980965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rse Slide tri">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50C115-5B74-47DF-81EF-59867E0E7DC7}"/>
              </a:ext>
            </a:extLst>
          </p:cNvPr>
          <p:cNvSpPr/>
          <p:nvPr userDrawn="1"/>
        </p:nvSpPr>
        <p:spPr>
          <a:xfrm>
            <a:off x="1" y="-1746"/>
            <a:ext cx="5707839" cy="5748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67698BBC-E603-4BEB-8716-AAA30AE30267}"/>
              </a:ext>
            </a:extLst>
          </p:cNvPr>
          <p:cNvSpPr/>
          <p:nvPr userDrawn="1"/>
        </p:nvSpPr>
        <p:spPr>
          <a:xfrm>
            <a:off x="5709920" y="1746"/>
            <a:ext cx="5760000" cy="5760000"/>
          </a:xfrm>
          <a:prstGeom prst="rect">
            <a:avLst/>
          </a:prstGeom>
          <a:solidFill>
            <a:srgbClr val="7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6116" y="1080000"/>
            <a:ext cx="5701724" cy="923330"/>
          </a:xfrm>
        </p:spPr>
        <p:txBody>
          <a:bodyPr wrap="square" anchor="t">
            <a:spAutoFit/>
          </a:bodyPr>
          <a:lstStyle>
            <a:lvl1pPr algn="l">
              <a:defRPr sz="6000">
                <a:solidFill>
                  <a:srgbClr val="4A4F54"/>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6116" y="3600000"/>
            <a:ext cx="5701724" cy="2160000"/>
          </a:xfrm>
        </p:spPr>
        <p:txBody>
          <a:bodyPr>
            <a:normAutofit/>
          </a:bodyPr>
          <a:lstStyle>
            <a:lvl1pPr marL="0" indent="0" algn="l">
              <a:buNone/>
              <a:defRPr sz="4000">
                <a:solidFill>
                  <a:srgbClr val="4A4F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8" name="Text Placeholder 9">
            <a:extLst>
              <a:ext uri="{FF2B5EF4-FFF2-40B4-BE49-F238E27FC236}">
                <a16:creationId xmlns:a16="http://schemas.microsoft.com/office/drawing/2014/main" id="{F33F6B14-DECA-4982-BB1A-21E7508BB147}"/>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9" name="Picture Placeholder 11">
            <a:extLst>
              <a:ext uri="{FF2B5EF4-FFF2-40B4-BE49-F238E27FC236}">
                <a16:creationId xmlns:a16="http://schemas.microsoft.com/office/drawing/2014/main" id="{38E7049C-CE51-470F-BAB5-656AEFD43531}"/>
              </a:ext>
            </a:extLst>
          </p:cNvPr>
          <p:cNvSpPr>
            <a:spLocks noGrp="1"/>
          </p:cNvSpPr>
          <p:nvPr>
            <p:ph type="pic" sz="quarter" idx="11" hasCustomPrompt="1"/>
          </p:nvPr>
        </p:nvSpPr>
        <p:spPr>
          <a:xfrm>
            <a:off x="7276537" y="1080000"/>
            <a:ext cx="2520000" cy="2520000"/>
          </a:xfrm>
        </p:spPr>
        <p:txBody>
          <a:bodyPr anchor="ctr">
            <a:normAutofit/>
          </a:bodyPr>
          <a:lstStyle>
            <a:lvl1pPr marL="0" indent="0" algn="l">
              <a:buNone/>
              <a:defRPr sz="2000" b="1">
                <a:solidFill>
                  <a:schemeClr val="bg1"/>
                </a:solidFill>
              </a:defRPr>
            </a:lvl1pPr>
          </a:lstStyle>
          <a:p>
            <a:r>
              <a:rPr lang="en-US"/>
              <a:t>Insert the Solution, Product, or Feature Icon (if you don’t have it we will – No worries)</a:t>
            </a:r>
          </a:p>
        </p:txBody>
      </p:sp>
    </p:spTree>
    <p:custDataLst>
      <p:tags r:id="rId1"/>
    </p:custDataLst>
    <p:extLst>
      <p:ext uri="{BB962C8B-B14F-4D97-AF65-F5344CB8AC3E}">
        <p14:creationId xmlns:p14="http://schemas.microsoft.com/office/powerpoint/2010/main" val="3546419524"/>
      </p:ext>
    </p:extLst>
  </p:cSld>
  <p:clrMapOvr>
    <a:masterClrMapping/>
  </p:clrMapOvr>
  <p:extLst>
    <p:ext uri="{DCECCB84-F9BA-43D5-87BE-67443E8EF086}">
      <p15:sldGuideLst xmlns:p15="http://schemas.microsoft.com/office/powerpoint/2012/main">
        <p15:guide id="1" orient="horz" pos="2273" userDrawn="1">
          <p15:clr>
            <a:srgbClr val="FBAE40"/>
          </p15:clr>
        </p15:guide>
        <p15:guide id="2" pos="359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M Compettive Landscap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Competitive Landscape</a:t>
            </a:r>
          </a:p>
        </p:txBody>
      </p:sp>
      <p:grpSp>
        <p:nvGrpSpPr>
          <p:cNvPr id="2" name="Picture 120">
            <a:extLst>
              <a:ext uri="{FF2B5EF4-FFF2-40B4-BE49-F238E27FC236}">
                <a16:creationId xmlns:a16="http://schemas.microsoft.com/office/drawing/2014/main" id="{656F8034-A68E-403D-96AF-4CD61B57411C}"/>
              </a:ext>
            </a:extLst>
          </p:cNvPr>
          <p:cNvGrpSpPr/>
          <p:nvPr/>
        </p:nvGrpSpPr>
        <p:grpSpPr>
          <a:xfrm>
            <a:off x="8060011" y="1166032"/>
            <a:ext cx="1869214" cy="2374474"/>
            <a:chOff x="8060011" y="1166032"/>
            <a:chExt cx="1869214" cy="2374474"/>
          </a:xfrm>
        </p:grpSpPr>
        <p:sp>
          <p:nvSpPr>
            <p:cNvPr id="3" name="Picture 120">
              <a:extLst>
                <a:ext uri="{FF2B5EF4-FFF2-40B4-BE49-F238E27FC236}">
                  <a16:creationId xmlns:a16="http://schemas.microsoft.com/office/drawing/2014/main" id="{E3B37F9E-E5BD-4594-A94F-31F1783D2BA1}"/>
                </a:ext>
              </a:extLst>
            </p:cNvPr>
            <p:cNvSpPr/>
            <p:nvPr/>
          </p:nvSpPr>
          <p:spPr>
            <a:xfrm>
              <a:off x="8162580" y="1166032"/>
              <a:ext cx="1766645" cy="2374474"/>
            </a:xfrm>
            <a:custGeom>
              <a:avLst/>
              <a:gdLst>
                <a:gd name="connsiteX0" fmla="*/ 1732767 w 1766645"/>
                <a:gd name="connsiteY0" fmla="*/ 741038 h 2374474"/>
                <a:gd name="connsiteX1" fmla="*/ 1234537 w 1766645"/>
                <a:gd name="connsiteY1" fmla="*/ 70950 h 2374474"/>
                <a:gd name="connsiteX2" fmla="*/ 1154127 w 1766645"/>
                <a:gd name="connsiteY2" fmla="*/ 26804 h 2374474"/>
                <a:gd name="connsiteX3" fmla="*/ 1100520 w 1766645"/>
                <a:gd name="connsiteY3" fmla="*/ 0 h 2374474"/>
                <a:gd name="connsiteX4" fmla="*/ 1012226 w 1766645"/>
                <a:gd name="connsiteY4" fmla="*/ 149784 h 2374474"/>
                <a:gd name="connsiteX5" fmla="*/ 1051643 w 1766645"/>
                <a:gd name="connsiteY5" fmla="*/ 168704 h 2374474"/>
                <a:gd name="connsiteX6" fmla="*/ 982269 w 1766645"/>
                <a:gd name="connsiteY6" fmla="*/ 279072 h 2374474"/>
                <a:gd name="connsiteX7" fmla="*/ 1163587 w 1766645"/>
                <a:gd name="connsiteY7" fmla="*/ 389439 h 2374474"/>
                <a:gd name="connsiteX8" fmla="*/ 1240844 w 1766645"/>
                <a:gd name="connsiteY8" fmla="*/ 282225 h 2374474"/>
                <a:gd name="connsiteX9" fmla="*/ 1467885 w 1766645"/>
                <a:gd name="connsiteY9" fmla="*/ 1480499 h 2374474"/>
                <a:gd name="connsiteX10" fmla="*/ 679547 w 1766645"/>
                <a:gd name="connsiteY10" fmla="*/ 1933005 h 2374474"/>
                <a:gd name="connsiteX11" fmla="*/ 326372 w 1766645"/>
                <a:gd name="connsiteY11" fmla="*/ 1860478 h 2374474"/>
                <a:gd name="connsiteX12" fmla="*/ 398899 w 1766645"/>
                <a:gd name="connsiteY12" fmla="*/ 1737497 h 2374474"/>
                <a:gd name="connsiteX13" fmla="*/ 206545 w 1766645"/>
                <a:gd name="connsiteY13" fmla="*/ 1627130 h 2374474"/>
                <a:gd name="connsiteX14" fmla="*/ 135594 w 1766645"/>
                <a:gd name="connsiteY14" fmla="*/ 1750110 h 2374474"/>
                <a:gd name="connsiteX15" fmla="*/ 88294 w 1766645"/>
                <a:gd name="connsiteY15" fmla="*/ 1715424 h 2374474"/>
                <a:gd name="connsiteX16" fmla="*/ 0 w 1766645"/>
                <a:gd name="connsiteY16" fmla="*/ 1865208 h 2374474"/>
                <a:gd name="connsiteX17" fmla="*/ 48877 w 1766645"/>
                <a:gd name="connsiteY17" fmla="*/ 1899895 h 2374474"/>
                <a:gd name="connsiteX18" fmla="*/ 130864 w 1766645"/>
                <a:gd name="connsiteY18" fmla="*/ 1955078 h 2374474"/>
                <a:gd name="connsiteX19" fmla="*/ 564450 w 1766645"/>
                <a:gd name="connsiteY19" fmla="*/ 2101709 h 2374474"/>
                <a:gd name="connsiteX20" fmla="*/ 564450 w 1766645"/>
                <a:gd name="connsiteY20" fmla="*/ 2202617 h 2374474"/>
                <a:gd name="connsiteX21" fmla="*/ 39417 w 1766645"/>
                <a:gd name="connsiteY21" fmla="*/ 2202617 h 2374474"/>
                <a:gd name="connsiteX22" fmla="*/ 39417 w 1766645"/>
                <a:gd name="connsiteY22" fmla="*/ 2374474 h 2374474"/>
                <a:gd name="connsiteX23" fmla="*/ 1338598 w 1766645"/>
                <a:gd name="connsiteY23" fmla="*/ 2374474 h 2374474"/>
                <a:gd name="connsiteX24" fmla="*/ 1338598 w 1766645"/>
                <a:gd name="connsiteY24" fmla="*/ 2204193 h 2374474"/>
                <a:gd name="connsiteX25" fmla="*/ 796221 w 1766645"/>
                <a:gd name="connsiteY25" fmla="*/ 2204193 h 2374474"/>
                <a:gd name="connsiteX26" fmla="*/ 796221 w 1766645"/>
                <a:gd name="connsiteY26" fmla="*/ 2103286 h 2374474"/>
                <a:gd name="connsiteX27" fmla="*/ 950736 w 1766645"/>
                <a:gd name="connsiteY27" fmla="*/ 2074906 h 2374474"/>
                <a:gd name="connsiteX28" fmla="*/ 1614516 w 1766645"/>
                <a:gd name="connsiteY28" fmla="*/ 1571946 h 2374474"/>
                <a:gd name="connsiteX29" fmla="*/ 1732767 w 1766645"/>
                <a:gd name="connsiteY29" fmla="*/ 741038 h 2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6645" h="2374474">
                  <a:moveTo>
                    <a:pt x="1732767" y="741038"/>
                  </a:moveTo>
                  <a:cubicBezTo>
                    <a:pt x="1660240" y="457236"/>
                    <a:pt x="1483652" y="219158"/>
                    <a:pt x="1234537" y="70950"/>
                  </a:cubicBezTo>
                  <a:cubicBezTo>
                    <a:pt x="1209311" y="55184"/>
                    <a:pt x="1180930" y="40994"/>
                    <a:pt x="1154127" y="26804"/>
                  </a:cubicBezTo>
                  <a:lnTo>
                    <a:pt x="1100520" y="0"/>
                  </a:lnTo>
                  <a:lnTo>
                    <a:pt x="1012226" y="149784"/>
                  </a:lnTo>
                  <a:lnTo>
                    <a:pt x="1051643" y="168704"/>
                  </a:lnTo>
                  <a:lnTo>
                    <a:pt x="982269" y="279072"/>
                  </a:lnTo>
                  <a:lnTo>
                    <a:pt x="1163587" y="389439"/>
                  </a:lnTo>
                  <a:lnTo>
                    <a:pt x="1240844" y="282225"/>
                  </a:lnTo>
                  <a:cubicBezTo>
                    <a:pt x="1601903" y="564450"/>
                    <a:pt x="1702810" y="1078447"/>
                    <a:pt x="1467885" y="1480499"/>
                  </a:cubicBezTo>
                  <a:cubicBezTo>
                    <a:pt x="1303911" y="1759571"/>
                    <a:pt x="1002766" y="1933005"/>
                    <a:pt x="679547" y="1933005"/>
                  </a:cubicBezTo>
                  <a:cubicBezTo>
                    <a:pt x="558143" y="1933005"/>
                    <a:pt x="438316" y="1907778"/>
                    <a:pt x="326372" y="1860478"/>
                  </a:cubicBezTo>
                  <a:lnTo>
                    <a:pt x="398899" y="1737497"/>
                  </a:lnTo>
                  <a:lnTo>
                    <a:pt x="206545" y="1627130"/>
                  </a:lnTo>
                  <a:lnTo>
                    <a:pt x="135594" y="1750110"/>
                  </a:lnTo>
                  <a:lnTo>
                    <a:pt x="88294" y="1715424"/>
                  </a:lnTo>
                  <a:lnTo>
                    <a:pt x="0" y="1865208"/>
                  </a:lnTo>
                  <a:lnTo>
                    <a:pt x="48877" y="1899895"/>
                  </a:lnTo>
                  <a:cubicBezTo>
                    <a:pt x="75680" y="1918815"/>
                    <a:pt x="104061" y="1937735"/>
                    <a:pt x="130864" y="1955078"/>
                  </a:cubicBezTo>
                  <a:cubicBezTo>
                    <a:pt x="263305" y="2033912"/>
                    <a:pt x="411512" y="2084366"/>
                    <a:pt x="564450" y="2101709"/>
                  </a:cubicBezTo>
                  <a:lnTo>
                    <a:pt x="564450" y="2202617"/>
                  </a:lnTo>
                  <a:lnTo>
                    <a:pt x="39417" y="2202617"/>
                  </a:lnTo>
                  <a:lnTo>
                    <a:pt x="39417" y="2374474"/>
                  </a:lnTo>
                  <a:lnTo>
                    <a:pt x="1338598" y="2374474"/>
                  </a:lnTo>
                  <a:lnTo>
                    <a:pt x="1338598" y="2204193"/>
                  </a:lnTo>
                  <a:lnTo>
                    <a:pt x="796221" y="2204193"/>
                  </a:lnTo>
                  <a:lnTo>
                    <a:pt x="796221" y="2103286"/>
                  </a:lnTo>
                  <a:cubicBezTo>
                    <a:pt x="848252" y="2096979"/>
                    <a:pt x="900282" y="2087519"/>
                    <a:pt x="950736" y="2074906"/>
                  </a:cubicBezTo>
                  <a:cubicBezTo>
                    <a:pt x="1231384" y="2002379"/>
                    <a:pt x="1467885" y="1824214"/>
                    <a:pt x="1614516" y="1571946"/>
                  </a:cubicBezTo>
                  <a:cubicBezTo>
                    <a:pt x="1762724" y="1319678"/>
                    <a:pt x="1803718" y="1024839"/>
                    <a:pt x="1732767" y="741038"/>
                  </a:cubicBezTo>
                  <a:close/>
                </a:path>
              </a:pathLst>
            </a:custGeom>
            <a:solidFill>
              <a:srgbClr val="4A4F54"/>
            </a:solidFill>
            <a:ln w="15726" cap="flat">
              <a:noFill/>
              <a:prstDash val="solid"/>
              <a:miter/>
            </a:ln>
          </p:spPr>
          <p:txBody>
            <a:bodyPr rtlCol="0" anchor="ctr"/>
            <a:lstStyle/>
            <a:p>
              <a:endParaRPr lang="en-US"/>
            </a:p>
          </p:txBody>
        </p:sp>
        <p:grpSp>
          <p:nvGrpSpPr>
            <p:cNvPr id="4" name="Picture 120">
              <a:extLst>
                <a:ext uri="{FF2B5EF4-FFF2-40B4-BE49-F238E27FC236}">
                  <a16:creationId xmlns:a16="http://schemas.microsoft.com/office/drawing/2014/main" id="{63CDC178-DCA1-4E6C-9FA8-6C145B39C85C}"/>
                </a:ext>
              </a:extLst>
            </p:cNvPr>
            <p:cNvGrpSpPr/>
            <p:nvPr/>
          </p:nvGrpSpPr>
          <p:grpSpPr>
            <a:xfrm>
              <a:off x="8060011" y="1378884"/>
              <a:ext cx="1568962" cy="1567216"/>
              <a:chOff x="8060011" y="1378884"/>
              <a:chExt cx="1568962" cy="1567216"/>
            </a:xfrm>
          </p:grpSpPr>
          <p:sp>
            <p:nvSpPr>
              <p:cNvPr id="5" name="Picture 120">
                <a:extLst>
                  <a:ext uri="{FF2B5EF4-FFF2-40B4-BE49-F238E27FC236}">
                    <a16:creationId xmlns:a16="http://schemas.microsoft.com/office/drawing/2014/main" id="{53928490-6854-425C-9E0D-F269B6427ED0}"/>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lnTo>
                      <a:pt x="0" y="0"/>
                    </a:lnTo>
                    <a:lnTo>
                      <a:pt x="0" y="0"/>
                    </a:lnTo>
                    <a:close/>
                  </a:path>
                </a:pathLst>
              </a:custGeom>
              <a:solidFill>
                <a:srgbClr val="FFFFFF"/>
              </a:solidFill>
              <a:ln w="15726" cap="flat">
                <a:noFill/>
                <a:prstDash val="solid"/>
                <a:miter/>
              </a:ln>
            </p:spPr>
            <p:txBody>
              <a:bodyPr rtlCol="0" anchor="ctr"/>
              <a:lstStyle/>
              <a:p>
                <a:endParaRPr lang="en-US"/>
              </a:p>
            </p:txBody>
          </p:sp>
          <p:sp>
            <p:nvSpPr>
              <p:cNvPr id="9" name="Picture 120">
                <a:extLst>
                  <a:ext uri="{FF2B5EF4-FFF2-40B4-BE49-F238E27FC236}">
                    <a16:creationId xmlns:a16="http://schemas.microsoft.com/office/drawing/2014/main" id="{6AAAAE11-3064-4C47-85B1-70EADBD55C14}"/>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cubicBezTo>
                      <a:pt x="0" y="0"/>
                      <a:pt x="0" y="0"/>
                      <a:pt x="0" y="0"/>
                    </a:cubicBezTo>
                    <a:cubicBezTo>
                      <a:pt x="0" y="0"/>
                      <a:pt x="0" y="0"/>
                      <a:pt x="0" y="0"/>
                    </a:cubicBezTo>
                    <a:close/>
                  </a:path>
                </a:pathLst>
              </a:custGeom>
              <a:solidFill>
                <a:srgbClr val="FFFFFF"/>
              </a:solidFill>
              <a:ln w="15726" cap="flat">
                <a:noFill/>
                <a:prstDash val="solid"/>
                <a:miter/>
              </a:ln>
            </p:spPr>
            <p:txBody>
              <a:bodyPr rtlCol="0" anchor="ctr"/>
              <a:lstStyle/>
              <a:p>
                <a:endParaRPr lang="en-US"/>
              </a:p>
            </p:txBody>
          </p:sp>
          <p:grpSp>
            <p:nvGrpSpPr>
              <p:cNvPr id="11" name="Picture 120">
                <a:extLst>
                  <a:ext uri="{FF2B5EF4-FFF2-40B4-BE49-F238E27FC236}">
                    <a16:creationId xmlns:a16="http://schemas.microsoft.com/office/drawing/2014/main" id="{A629CDBA-3B7B-4C8B-BBE2-F3CAAE58A682}"/>
                  </a:ext>
                </a:extLst>
              </p:cNvPr>
              <p:cNvGrpSpPr/>
              <p:nvPr/>
            </p:nvGrpSpPr>
            <p:grpSpPr>
              <a:xfrm>
                <a:off x="8201996" y="1429337"/>
                <a:ext cx="1388461" cy="1355088"/>
                <a:chOff x="8201996" y="1429337"/>
                <a:chExt cx="1388461" cy="1355088"/>
              </a:xfrm>
            </p:grpSpPr>
            <p:sp>
              <p:nvSpPr>
                <p:cNvPr id="13" name="Picture 120">
                  <a:extLst>
                    <a:ext uri="{FF2B5EF4-FFF2-40B4-BE49-F238E27FC236}">
                      <a16:creationId xmlns:a16="http://schemas.microsoft.com/office/drawing/2014/main" id="{8CF506B4-430A-44C3-9509-255DC1C0459D}"/>
                    </a:ext>
                  </a:extLst>
                </p:cNvPr>
                <p:cNvSpPr/>
                <p:nvPr/>
              </p:nvSpPr>
              <p:spPr>
                <a:xfrm>
                  <a:off x="9127505" y="2000275"/>
                  <a:ext cx="312181" cy="245377"/>
                </a:xfrm>
                <a:custGeom>
                  <a:avLst/>
                  <a:gdLst>
                    <a:gd name="connsiteX0" fmla="*/ 293262 w 312181"/>
                    <a:gd name="connsiteY0" fmla="*/ 231591 h 245377"/>
                    <a:gd name="connsiteX1" fmla="*/ 312182 w 312181"/>
                    <a:gd name="connsiteY1" fmla="*/ 209517 h 245377"/>
                    <a:gd name="connsiteX2" fmla="*/ 299568 w 312181"/>
                    <a:gd name="connsiteY2" fmla="*/ 207941 h 245377"/>
                    <a:gd name="connsiteX3" fmla="*/ 280648 w 312181"/>
                    <a:gd name="connsiteY3" fmla="*/ 195327 h 245377"/>
                    <a:gd name="connsiteX4" fmla="*/ 268035 w 312181"/>
                    <a:gd name="connsiteY4" fmla="*/ 187444 h 245377"/>
                    <a:gd name="connsiteX5" fmla="*/ 263305 w 312181"/>
                    <a:gd name="connsiteY5" fmla="*/ 185867 h 245377"/>
                    <a:gd name="connsiteX6" fmla="*/ 252268 w 312181"/>
                    <a:gd name="connsiteY6" fmla="*/ 151180 h 245377"/>
                    <a:gd name="connsiteX7" fmla="*/ 250692 w 312181"/>
                    <a:gd name="connsiteY7" fmla="*/ 138567 h 245377"/>
                    <a:gd name="connsiteX8" fmla="*/ 258575 w 312181"/>
                    <a:gd name="connsiteY8" fmla="*/ 118070 h 245377"/>
                    <a:gd name="connsiteX9" fmla="*/ 250692 w 312181"/>
                    <a:gd name="connsiteY9" fmla="*/ 114917 h 245377"/>
                    <a:gd name="connsiteX10" fmla="*/ 241231 w 312181"/>
                    <a:gd name="connsiteY10" fmla="*/ 122800 h 245377"/>
                    <a:gd name="connsiteX11" fmla="*/ 227041 w 312181"/>
                    <a:gd name="connsiteY11" fmla="*/ 111763 h 245377"/>
                    <a:gd name="connsiteX12" fmla="*/ 225465 w 312181"/>
                    <a:gd name="connsiteY12" fmla="*/ 111763 h 245377"/>
                    <a:gd name="connsiteX13" fmla="*/ 228618 w 312181"/>
                    <a:gd name="connsiteY13" fmla="*/ 121223 h 245377"/>
                    <a:gd name="connsiteX14" fmla="*/ 230195 w 312181"/>
                    <a:gd name="connsiteY14" fmla="*/ 132260 h 245377"/>
                    <a:gd name="connsiteX15" fmla="*/ 217581 w 312181"/>
                    <a:gd name="connsiteY15" fmla="*/ 148027 h 245377"/>
                    <a:gd name="connsiteX16" fmla="*/ 209698 w 312181"/>
                    <a:gd name="connsiteY16" fmla="*/ 148027 h 245377"/>
                    <a:gd name="connsiteX17" fmla="*/ 206545 w 312181"/>
                    <a:gd name="connsiteY17" fmla="*/ 138567 h 245377"/>
                    <a:gd name="connsiteX18" fmla="*/ 208121 w 312181"/>
                    <a:gd name="connsiteY18" fmla="*/ 116493 h 245377"/>
                    <a:gd name="connsiteX19" fmla="*/ 206545 w 312181"/>
                    <a:gd name="connsiteY19" fmla="*/ 100727 h 245377"/>
                    <a:gd name="connsiteX20" fmla="*/ 222311 w 312181"/>
                    <a:gd name="connsiteY20" fmla="*/ 91267 h 245377"/>
                    <a:gd name="connsiteX21" fmla="*/ 230195 w 312181"/>
                    <a:gd name="connsiteY21" fmla="*/ 94420 h 245377"/>
                    <a:gd name="connsiteX22" fmla="*/ 222311 w 312181"/>
                    <a:gd name="connsiteY22" fmla="*/ 86537 h 245377"/>
                    <a:gd name="connsiteX23" fmla="*/ 214428 w 312181"/>
                    <a:gd name="connsiteY23" fmla="*/ 84960 h 245377"/>
                    <a:gd name="connsiteX24" fmla="*/ 203391 w 312181"/>
                    <a:gd name="connsiteY24" fmla="*/ 62887 h 245377"/>
                    <a:gd name="connsiteX25" fmla="*/ 186048 w 312181"/>
                    <a:gd name="connsiteY25" fmla="*/ 31353 h 245377"/>
                    <a:gd name="connsiteX26" fmla="*/ 189201 w 312181"/>
                    <a:gd name="connsiteY26" fmla="*/ 23470 h 245377"/>
                    <a:gd name="connsiteX27" fmla="*/ 182894 w 312181"/>
                    <a:gd name="connsiteY27" fmla="*/ 31353 h 245377"/>
                    <a:gd name="connsiteX28" fmla="*/ 184471 w 312181"/>
                    <a:gd name="connsiteY28" fmla="*/ 39236 h 245377"/>
                    <a:gd name="connsiteX29" fmla="*/ 195508 w 312181"/>
                    <a:gd name="connsiteY29" fmla="*/ 77076 h 245377"/>
                    <a:gd name="connsiteX30" fmla="*/ 201814 w 312181"/>
                    <a:gd name="connsiteY30" fmla="*/ 99150 h 245377"/>
                    <a:gd name="connsiteX31" fmla="*/ 200238 w 312181"/>
                    <a:gd name="connsiteY31" fmla="*/ 100727 h 245377"/>
                    <a:gd name="connsiteX32" fmla="*/ 190778 w 312181"/>
                    <a:gd name="connsiteY32" fmla="*/ 94420 h 245377"/>
                    <a:gd name="connsiteX33" fmla="*/ 184471 w 312181"/>
                    <a:gd name="connsiteY33" fmla="*/ 89690 h 245377"/>
                    <a:gd name="connsiteX34" fmla="*/ 175011 w 312181"/>
                    <a:gd name="connsiteY34" fmla="*/ 83383 h 245377"/>
                    <a:gd name="connsiteX35" fmla="*/ 167128 w 312181"/>
                    <a:gd name="connsiteY35" fmla="*/ 64463 h 245377"/>
                    <a:gd name="connsiteX36" fmla="*/ 157668 w 312181"/>
                    <a:gd name="connsiteY36" fmla="*/ 23470 h 245377"/>
                    <a:gd name="connsiteX37" fmla="*/ 151361 w 312181"/>
                    <a:gd name="connsiteY37" fmla="*/ 15586 h 245377"/>
                    <a:gd name="connsiteX38" fmla="*/ 137171 w 312181"/>
                    <a:gd name="connsiteY38" fmla="*/ 14009 h 245377"/>
                    <a:gd name="connsiteX39" fmla="*/ 116674 w 312181"/>
                    <a:gd name="connsiteY39" fmla="*/ 4549 h 245377"/>
                    <a:gd name="connsiteX40" fmla="*/ 104061 w 312181"/>
                    <a:gd name="connsiteY40" fmla="*/ 6126 h 245377"/>
                    <a:gd name="connsiteX41" fmla="*/ 100907 w 312181"/>
                    <a:gd name="connsiteY41" fmla="*/ 10856 h 245377"/>
                    <a:gd name="connsiteX42" fmla="*/ 91447 w 312181"/>
                    <a:gd name="connsiteY42" fmla="*/ 7703 h 245377"/>
                    <a:gd name="connsiteX43" fmla="*/ 78834 w 312181"/>
                    <a:gd name="connsiteY43" fmla="*/ 9279 h 245377"/>
                    <a:gd name="connsiteX44" fmla="*/ 58337 w 312181"/>
                    <a:gd name="connsiteY44" fmla="*/ 17163 h 245377"/>
                    <a:gd name="connsiteX45" fmla="*/ 53607 w 312181"/>
                    <a:gd name="connsiteY45" fmla="*/ 21893 h 245377"/>
                    <a:gd name="connsiteX46" fmla="*/ 12613 w 312181"/>
                    <a:gd name="connsiteY46" fmla="*/ 18740 h 245377"/>
                    <a:gd name="connsiteX47" fmla="*/ 0 w 312181"/>
                    <a:gd name="connsiteY47" fmla="*/ 14009 h 245377"/>
                    <a:gd name="connsiteX48" fmla="*/ 26803 w 312181"/>
                    <a:gd name="connsiteY48" fmla="*/ 37660 h 245377"/>
                    <a:gd name="connsiteX49" fmla="*/ 70950 w 312181"/>
                    <a:gd name="connsiteY49" fmla="*/ 47120 h 245377"/>
                    <a:gd name="connsiteX50" fmla="*/ 78834 w 312181"/>
                    <a:gd name="connsiteY50" fmla="*/ 53426 h 245377"/>
                    <a:gd name="connsiteX51" fmla="*/ 108791 w 312181"/>
                    <a:gd name="connsiteY51" fmla="*/ 70770 h 245377"/>
                    <a:gd name="connsiteX52" fmla="*/ 122981 w 312181"/>
                    <a:gd name="connsiteY52" fmla="*/ 78653 h 245377"/>
                    <a:gd name="connsiteX53" fmla="*/ 121404 w 312181"/>
                    <a:gd name="connsiteY53" fmla="*/ 91267 h 245377"/>
                    <a:gd name="connsiteX54" fmla="*/ 121404 w 312181"/>
                    <a:gd name="connsiteY54" fmla="*/ 94420 h 245377"/>
                    <a:gd name="connsiteX55" fmla="*/ 116674 w 312181"/>
                    <a:gd name="connsiteY55" fmla="*/ 100727 h 245377"/>
                    <a:gd name="connsiteX56" fmla="*/ 115097 w 312181"/>
                    <a:gd name="connsiteY56" fmla="*/ 119647 h 245377"/>
                    <a:gd name="connsiteX57" fmla="*/ 129287 w 312181"/>
                    <a:gd name="connsiteY57" fmla="*/ 133837 h 245377"/>
                    <a:gd name="connsiteX58" fmla="*/ 135594 w 312181"/>
                    <a:gd name="connsiteY58" fmla="*/ 152757 h 245377"/>
                    <a:gd name="connsiteX59" fmla="*/ 138747 w 312181"/>
                    <a:gd name="connsiteY59" fmla="*/ 162217 h 245377"/>
                    <a:gd name="connsiteX60" fmla="*/ 148208 w 312181"/>
                    <a:gd name="connsiteY60" fmla="*/ 173254 h 245377"/>
                    <a:gd name="connsiteX61" fmla="*/ 156091 w 312181"/>
                    <a:gd name="connsiteY61" fmla="*/ 177984 h 245377"/>
                    <a:gd name="connsiteX62" fmla="*/ 163974 w 312181"/>
                    <a:gd name="connsiteY62" fmla="*/ 171677 h 245377"/>
                    <a:gd name="connsiteX63" fmla="*/ 178164 w 312181"/>
                    <a:gd name="connsiteY63" fmla="*/ 165370 h 245377"/>
                    <a:gd name="connsiteX64" fmla="*/ 195508 w 312181"/>
                    <a:gd name="connsiteY64" fmla="*/ 181137 h 245377"/>
                    <a:gd name="connsiteX65" fmla="*/ 231771 w 312181"/>
                    <a:gd name="connsiteY65" fmla="*/ 223707 h 245377"/>
                    <a:gd name="connsiteX66" fmla="*/ 239655 w 312181"/>
                    <a:gd name="connsiteY66" fmla="*/ 228437 h 245377"/>
                    <a:gd name="connsiteX67" fmla="*/ 256998 w 312181"/>
                    <a:gd name="connsiteY67" fmla="*/ 239474 h 245377"/>
                    <a:gd name="connsiteX68" fmla="*/ 277495 w 312181"/>
                    <a:gd name="connsiteY68" fmla="*/ 242627 h 245377"/>
                    <a:gd name="connsiteX69" fmla="*/ 293262 w 312181"/>
                    <a:gd name="connsiteY69" fmla="*/ 231591 h 24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12181" h="245377">
                      <a:moveTo>
                        <a:pt x="293262" y="231591"/>
                      </a:moveTo>
                      <a:cubicBezTo>
                        <a:pt x="299568" y="225284"/>
                        <a:pt x="304298" y="218977"/>
                        <a:pt x="312182" y="209517"/>
                      </a:cubicBezTo>
                      <a:cubicBezTo>
                        <a:pt x="305875" y="207941"/>
                        <a:pt x="302722" y="207941"/>
                        <a:pt x="299568" y="207941"/>
                      </a:cubicBezTo>
                      <a:cubicBezTo>
                        <a:pt x="291685" y="206364"/>
                        <a:pt x="283802" y="204787"/>
                        <a:pt x="280648" y="195327"/>
                      </a:cubicBezTo>
                      <a:cubicBezTo>
                        <a:pt x="279072" y="189021"/>
                        <a:pt x="275918" y="184291"/>
                        <a:pt x="268035" y="187444"/>
                      </a:cubicBezTo>
                      <a:cubicBezTo>
                        <a:pt x="266458" y="187444"/>
                        <a:pt x="264882" y="185867"/>
                        <a:pt x="263305" y="185867"/>
                      </a:cubicBezTo>
                      <a:cubicBezTo>
                        <a:pt x="252268" y="181137"/>
                        <a:pt x="244385" y="166947"/>
                        <a:pt x="252268" y="151180"/>
                      </a:cubicBezTo>
                      <a:cubicBezTo>
                        <a:pt x="255421" y="144874"/>
                        <a:pt x="255421" y="140144"/>
                        <a:pt x="250692" y="138567"/>
                      </a:cubicBezTo>
                      <a:cubicBezTo>
                        <a:pt x="253845" y="130684"/>
                        <a:pt x="256998" y="124377"/>
                        <a:pt x="258575" y="118070"/>
                      </a:cubicBezTo>
                      <a:cubicBezTo>
                        <a:pt x="255421" y="116493"/>
                        <a:pt x="252268" y="114917"/>
                        <a:pt x="250692" y="114917"/>
                      </a:cubicBezTo>
                      <a:cubicBezTo>
                        <a:pt x="247538" y="118070"/>
                        <a:pt x="242808" y="122800"/>
                        <a:pt x="241231" y="122800"/>
                      </a:cubicBezTo>
                      <a:cubicBezTo>
                        <a:pt x="236501" y="119647"/>
                        <a:pt x="231771" y="116493"/>
                        <a:pt x="227041" y="111763"/>
                      </a:cubicBezTo>
                      <a:cubicBezTo>
                        <a:pt x="227041" y="111763"/>
                        <a:pt x="225465" y="111763"/>
                        <a:pt x="225465" y="111763"/>
                      </a:cubicBezTo>
                      <a:cubicBezTo>
                        <a:pt x="227041" y="114917"/>
                        <a:pt x="228618" y="118070"/>
                        <a:pt x="228618" y="121223"/>
                      </a:cubicBezTo>
                      <a:cubicBezTo>
                        <a:pt x="230195" y="124377"/>
                        <a:pt x="230195" y="127530"/>
                        <a:pt x="230195" y="132260"/>
                      </a:cubicBezTo>
                      <a:cubicBezTo>
                        <a:pt x="230195" y="140144"/>
                        <a:pt x="223888" y="144874"/>
                        <a:pt x="217581" y="148027"/>
                      </a:cubicBezTo>
                      <a:cubicBezTo>
                        <a:pt x="216005" y="149604"/>
                        <a:pt x="211275" y="149604"/>
                        <a:pt x="209698" y="148027"/>
                      </a:cubicBezTo>
                      <a:cubicBezTo>
                        <a:pt x="208121" y="146450"/>
                        <a:pt x="206545" y="141720"/>
                        <a:pt x="206545" y="138567"/>
                      </a:cubicBezTo>
                      <a:cubicBezTo>
                        <a:pt x="206545" y="130684"/>
                        <a:pt x="208121" y="122800"/>
                        <a:pt x="208121" y="116493"/>
                      </a:cubicBezTo>
                      <a:cubicBezTo>
                        <a:pt x="208121" y="111763"/>
                        <a:pt x="206545" y="105457"/>
                        <a:pt x="206545" y="100727"/>
                      </a:cubicBezTo>
                      <a:cubicBezTo>
                        <a:pt x="206545" y="91267"/>
                        <a:pt x="212851" y="86537"/>
                        <a:pt x="222311" y="91267"/>
                      </a:cubicBezTo>
                      <a:cubicBezTo>
                        <a:pt x="223888" y="92843"/>
                        <a:pt x="227041" y="92843"/>
                        <a:pt x="230195" y="94420"/>
                      </a:cubicBezTo>
                      <a:cubicBezTo>
                        <a:pt x="230195" y="88113"/>
                        <a:pt x="225465" y="83383"/>
                        <a:pt x="222311" y="86537"/>
                      </a:cubicBezTo>
                      <a:cubicBezTo>
                        <a:pt x="217581" y="89690"/>
                        <a:pt x="214428" y="86537"/>
                        <a:pt x="214428" y="84960"/>
                      </a:cubicBezTo>
                      <a:cubicBezTo>
                        <a:pt x="212851" y="75500"/>
                        <a:pt x="206545" y="70770"/>
                        <a:pt x="203391" y="62887"/>
                      </a:cubicBezTo>
                      <a:cubicBezTo>
                        <a:pt x="198661" y="51850"/>
                        <a:pt x="197085" y="39236"/>
                        <a:pt x="186048" y="31353"/>
                      </a:cubicBezTo>
                      <a:cubicBezTo>
                        <a:pt x="187624" y="28200"/>
                        <a:pt x="187624" y="26623"/>
                        <a:pt x="189201" y="23470"/>
                      </a:cubicBezTo>
                      <a:cubicBezTo>
                        <a:pt x="182894" y="23470"/>
                        <a:pt x="181318" y="25046"/>
                        <a:pt x="182894" y="31353"/>
                      </a:cubicBezTo>
                      <a:cubicBezTo>
                        <a:pt x="184471" y="32930"/>
                        <a:pt x="184471" y="36083"/>
                        <a:pt x="184471" y="39236"/>
                      </a:cubicBezTo>
                      <a:cubicBezTo>
                        <a:pt x="184471" y="51850"/>
                        <a:pt x="189201" y="64463"/>
                        <a:pt x="195508" y="77076"/>
                      </a:cubicBezTo>
                      <a:cubicBezTo>
                        <a:pt x="198661" y="83383"/>
                        <a:pt x="200238" y="91267"/>
                        <a:pt x="201814" y="99150"/>
                      </a:cubicBezTo>
                      <a:cubicBezTo>
                        <a:pt x="201814" y="99150"/>
                        <a:pt x="200238" y="100727"/>
                        <a:pt x="200238" y="100727"/>
                      </a:cubicBezTo>
                      <a:cubicBezTo>
                        <a:pt x="197085" y="99150"/>
                        <a:pt x="192354" y="97573"/>
                        <a:pt x="190778" y="94420"/>
                      </a:cubicBezTo>
                      <a:cubicBezTo>
                        <a:pt x="189201" y="89690"/>
                        <a:pt x="187624" y="91267"/>
                        <a:pt x="184471" y="89690"/>
                      </a:cubicBezTo>
                      <a:cubicBezTo>
                        <a:pt x="181318" y="89690"/>
                        <a:pt x="175011" y="86537"/>
                        <a:pt x="175011" y="83383"/>
                      </a:cubicBezTo>
                      <a:cubicBezTo>
                        <a:pt x="175011" y="75500"/>
                        <a:pt x="170281" y="70770"/>
                        <a:pt x="167128" y="64463"/>
                      </a:cubicBezTo>
                      <a:cubicBezTo>
                        <a:pt x="160821" y="51850"/>
                        <a:pt x="154514" y="39236"/>
                        <a:pt x="157668" y="23470"/>
                      </a:cubicBezTo>
                      <a:cubicBezTo>
                        <a:pt x="159244" y="18740"/>
                        <a:pt x="157668" y="15586"/>
                        <a:pt x="151361" y="15586"/>
                      </a:cubicBezTo>
                      <a:cubicBezTo>
                        <a:pt x="146631" y="15586"/>
                        <a:pt x="141901" y="14009"/>
                        <a:pt x="137171" y="14009"/>
                      </a:cubicBezTo>
                      <a:cubicBezTo>
                        <a:pt x="129287" y="14009"/>
                        <a:pt x="122981" y="12433"/>
                        <a:pt x="116674" y="4549"/>
                      </a:cubicBezTo>
                      <a:cubicBezTo>
                        <a:pt x="111944" y="-1757"/>
                        <a:pt x="107214" y="-1757"/>
                        <a:pt x="104061" y="6126"/>
                      </a:cubicBezTo>
                      <a:cubicBezTo>
                        <a:pt x="102484" y="7703"/>
                        <a:pt x="102484" y="9279"/>
                        <a:pt x="100907" y="10856"/>
                      </a:cubicBezTo>
                      <a:cubicBezTo>
                        <a:pt x="97754" y="9279"/>
                        <a:pt x="93024" y="6126"/>
                        <a:pt x="91447" y="7703"/>
                      </a:cubicBezTo>
                      <a:cubicBezTo>
                        <a:pt x="86717" y="12433"/>
                        <a:pt x="83564" y="9279"/>
                        <a:pt x="78834" y="9279"/>
                      </a:cubicBezTo>
                      <a:cubicBezTo>
                        <a:pt x="70950" y="9279"/>
                        <a:pt x="64644" y="12433"/>
                        <a:pt x="58337" y="17163"/>
                      </a:cubicBezTo>
                      <a:cubicBezTo>
                        <a:pt x="56760" y="18740"/>
                        <a:pt x="55184" y="20316"/>
                        <a:pt x="53607" y="21893"/>
                      </a:cubicBezTo>
                      <a:cubicBezTo>
                        <a:pt x="39417" y="26623"/>
                        <a:pt x="26803" y="28200"/>
                        <a:pt x="12613" y="18740"/>
                      </a:cubicBezTo>
                      <a:cubicBezTo>
                        <a:pt x="9460" y="17163"/>
                        <a:pt x="4730" y="15586"/>
                        <a:pt x="0" y="14009"/>
                      </a:cubicBezTo>
                      <a:cubicBezTo>
                        <a:pt x="4730" y="29776"/>
                        <a:pt x="14190" y="39236"/>
                        <a:pt x="26803" y="37660"/>
                      </a:cubicBezTo>
                      <a:cubicBezTo>
                        <a:pt x="42570" y="37660"/>
                        <a:pt x="56760" y="42390"/>
                        <a:pt x="70950" y="47120"/>
                      </a:cubicBezTo>
                      <a:cubicBezTo>
                        <a:pt x="74104" y="48696"/>
                        <a:pt x="75680" y="51850"/>
                        <a:pt x="78834" y="53426"/>
                      </a:cubicBezTo>
                      <a:cubicBezTo>
                        <a:pt x="88294" y="61310"/>
                        <a:pt x="96177" y="69193"/>
                        <a:pt x="108791" y="70770"/>
                      </a:cubicBezTo>
                      <a:cubicBezTo>
                        <a:pt x="115097" y="70770"/>
                        <a:pt x="121404" y="73923"/>
                        <a:pt x="122981" y="78653"/>
                      </a:cubicBezTo>
                      <a:cubicBezTo>
                        <a:pt x="124557" y="83383"/>
                        <a:pt x="126134" y="88113"/>
                        <a:pt x="121404" y="91267"/>
                      </a:cubicBezTo>
                      <a:cubicBezTo>
                        <a:pt x="121404" y="91267"/>
                        <a:pt x="121404" y="94420"/>
                        <a:pt x="121404" y="94420"/>
                      </a:cubicBezTo>
                      <a:cubicBezTo>
                        <a:pt x="119827" y="97573"/>
                        <a:pt x="119827" y="99150"/>
                        <a:pt x="116674" y="100727"/>
                      </a:cubicBezTo>
                      <a:cubicBezTo>
                        <a:pt x="111944" y="105457"/>
                        <a:pt x="110367" y="114917"/>
                        <a:pt x="115097" y="119647"/>
                      </a:cubicBezTo>
                      <a:cubicBezTo>
                        <a:pt x="119827" y="124377"/>
                        <a:pt x="124557" y="129107"/>
                        <a:pt x="129287" y="133837"/>
                      </a:cubicBezTo>
                      <a:cubicBezTo>
                        <a:pt x="134017" y="138567"/>
                        <a:pt x="138747" y="144874"/>
                        <a:pt x="135594" y="152757"/>
                      </a:cubicBezTo>
                      <a:cubicBezTo>
                        <a:pt x="135594" y="155910"/>
                        <a:pt x="137171" y="159064"/>
                        <a:pt x="138747" y="162217"/>
                      </a:cubicBezTo>
                      <a:cubicBezTo>
                        <a:pt x="141901" y="166947"/>
                        <a:pt x="145054" y="170100"/>
                        <a:pt x="148208" y="173254"/>
                      </a:cubicBezTo>
                      <a:cubicBezTo>
                        <a:pt x="149784" y="174830"/>
                        <a:pt x="154514" y="177984"/>
                        <a:pt x="156091" y="177984"/>
                      </a:cubicBezTo>
                      <a:cubicBezTo>
                        <a:pt x="159244" y="177984"/>
                        <a:pt x="162398" y="174830"/>
                        <a:pt x="163974" y="171677"/>
                      </a:cubicBezTo>
                      <a:cubicBezTo>
                        <a:pt x="167128" y="166947"/>
                        <a:pt x="175011" y="162217"/>
                        <a:pt x="178164" y="165370"/>
                      </a:cubicBezTo>
                      <a:cubicBezTo>
                        <a:pt x="184471" y="170100"/>
                        <a:pt x="192354" y="174830"/>
                        <a:pt x="195508" y="181137"/>
                      </a:cubicBezTo>
                      <a:cubicBezTo>
                        <a:pt x="204968" y="198481"/>
                        <a:pt x="219158" y="209517"/>
                        <a:pt x="231771" y="223707"/>
                      </a:cubicBezTo>
                      <a:cubicBezTo>
                        <a:pt x="233348" y="225284"/>
                        <a:pt x="236501" y="228437"/>
                        <a:pt x="239655" y="228437"/>
                      </a:cubicBezTo>
                      <a:cubicBezTo>
                        <a:pt x="247538" y="228437"/>
                        <a:pt x="252268" y="233167"/>
                        <a:pt x="256998" y="239474"/>
                      </a:cubicBezTo>
                      <a:cubicBezTo>
                        <a:pt x="261728" y="245781"/>
                        <a:pt x="271188" y="247358"/>
                        <a:pt x="277495" y="242627"/>
                      </a:cubicBezTo>
                      <a:cubicBezTo>
                        <a:pt x="285378" y="241051"/>
                        <a:pt x="290108" y="236321"/>
                        <a:pt x="293262" y="231591"/>
                      </a:cubicBezTo>
                      <a:close/>
                    </a:path>
                  </a:pathLst>
                </a:custGeom>
                <a:noFill/>
                <a:ln w="15726"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BA08D86C-6A34-4CC5-9AA7-98EC65293C67}"/>
                    </a:ext>
                  </a:extLst>
                </p:cNvPr>
                <p:cNvSpPr/>
                <p:nvPr/>
              </p:nvSpPr>
              <p:spPr>
                <a:xfrm>
                  <a:off x="9367160" y="2282319"/>
                  <a:ext cx="25226" cy="173434"/>
                </a:xfrm>
                <a:custGeom>
                  <a:avLst/>
                  <a:gdLst>
                    <a:gd name="connsiteX0" fmla="*/ 17343 w 25226"/>
                    <a:gd name="connsiteY0" fmla="*/ 156091 h 173434"/>
                    <a:gd name="connsiteX1" fmla="*/ 22073 w 25226"/>
                    <a:gd name="connsiteY1" fmla="*/ 130864 h 173434"/>
                    <a:gd name="connsiteX2" fmla="*/ 22073 w 25226"/>
                    <a:gd name="connsiteY2" fmla="*/ 119827 h 173434"/>
                    <a:gd name="connsiteX3" fmla="*/ 22073 w 25226"/>
                    <a:gd name="connsiteY3" fmla="*/ 108791 h 173434"/>
                    <a:gd name="connsiteX4" fmla="*/ 22073 w 25226"/>
                    <a:gd name="connsiteY4" fmla="*/ 81987 h 173434"/>
                    <a:gd name="connsiteX5" fmla="*/ 25227 w 25226"/>
                    <a:gd name="connsiteY5" fmla="*/ 69374 h 173434"/>
                    <a:gd name="connsiteX6" fmla="*/ 23650 w 25226"/>
                    <a:gd name="connsiteY6" fmla="*/ 36264 h 173434"/>
                    <a:gd name="connsiteX7" fmla="*/ 22073 w 25226"/>
                    <a:gd name="connsiteY7" fmla="*/ 1577 h 173434"/>
                    <a:gd name="connsiteX8" fmla="*/ 14190 w 25226"/>
                    <a:gd name="connsiteY8" fmla="*/ 0 h 173434"/>
                    <a:gd name="connsiteX9" fmla="*/ 12613 w 25226"/>
                    <a:gd name="connsiteY9" fmla="*/ 25227 h 173434"/>
                    <a:gd name="connsiteX10" fmla="*/ 11037 w 25226"/>
                    <a:gd name="connsiteY10" fmla="*/ 61490 h 173434"/>
                    <a:gd name="connsiteX11" fmla="*/ 7883 w 25226"/>
                    <a:gd name="connsiteY11" fmla="*/ 75681 h 173434"/>
                    <a:gd name="connsiteX12" fmla="*/ 1577 w 25226"/>
                    <a:gd name="connsiteY12" fmla="*/ 91447 h 173434"/>
                    <a:gd name="connsiteX13" fmla="*/ 0 w 25226"/>
                    <a:gd name="connsiteY13" fmla="*/ 126134 h 173434"/>
                    <a:gd name="connsiteX14" fmla="*/ 0 w 25226"/>
                    <a:gd name="connsiteY14" fmla="*/ 129288 h 173434"/>
                    <a:gd name="connsiteX15" fmla="*/ 9460 w 25226"/>
                    <a:gd name="connsiteY15" fmla="*/ 173434 h 173434"/>
                    <a:gd name="connsiteX16" fmla="*/ 12613 w 25226"/>
                    <a:gd name="connsiteY16" fmla="*/ 168704 h 173434"/>
                    <a:gd name="connsiteX17" fmla="*/ 17343 w 25226"/>
                    <a:gd name="connsiteY17" fmla="*/ 156091 h 1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226" h="173434">
                      <a:moveTo>
                        <a:pt x="17343" y="156091"/>
                      </a:moveTo>
                      <a:cubicBezTo>
                        <a:pt x="20497" y="148208"/>
                        <a:pt x="25227" y="140324"/>
                        <a:pt x="22073" y="130864"/>
                      </a:cubicBezTo>
                      <a:cubicBezTo>
                        <a:pt x="20497" y="127711"/>
                        <a:pt x="22073" y="122981"/>
                        <a:pt x="22073" y="119827"/>
                      </a:cubicBezTo>
                      <a:cubicBezTo>
                        <a:pt x="22073" y="116674"/>
                        <a:pt x="22073" y="111944"/>
                        <a:pt x="22073" y="108791"/>
                      </a:cubicBezTo>
                      <a:cubicBezTo>
                        <a:pt x="22073" y="99331"/>
                        <a:pt x="22073" y="91447"/>
                        <a:pt x="22073" y="81987"/>
                      </a:cubicBezTo>
                      <a:cubicBezTo>
                        <a:pt x="22073" y="77257"/>
                        <a:pt x="25227" y="74104"/>
                        <a:pt x="25227" y="69374"/>
                      </a:cubicBezTo>
                      <a:cubicBezTo>
                        <a:pt x="25227" y="58337"/>
                        <a:pt x="25227" y="47300"/>
                        <a:pt x="23650" y="36264"/>
                      </a:cubicBezTo>
                      <a:cubicBezTo>
                        <a:pt x="23650" y="23650"/>
                        <a:pt x="22073" y="12613"/>
                        <a:pt x="22073" y="1577"/>
                      </a:cubicBezTo>
                      <a:cubicBezTo>
                        <a:pt x="20497" y="1577"/>
                        <a:pt x="17343" y="1577"/>
                        <a:pt x="14190" y="0"/>
                      </a:cubicBezTo>
                      <a:cubicBezTo>
                        <a:pt x="14190" y="7883"/>
                        <a:pt x="12613" y="15767"/>
                        <a:pt x="12613" y="25227"/>
                      </a:cubicBezTo>
                      <a:cubicBezTo>
                        <a:pt x="11037" y="37840"/>
                        <a:pt x="9460" y="50454"/>
                        <a:pt x="11037" y="61490"/>
                      </a:cubicBezTo>
                      <a:cubicBezTo>
                        <a:pt x="11037" y="66220"/>
                        <a:pt x="11037" y="70950"/>
                        <a:pt x="7883" y="75681"/>
                      </a:cubicBezTo>
                      <a:cubicBezTo>
                        <a:pt x="4730" y="80411"/>
                        <a:pt x="3153" y="86717"/>
                        <a:pt x="1577" y="91447"/>
                      </a:cubicBezTo>
                      <a:cubicBezTo>
                        <a:pt x="1577" y="102484"/>
                        <a:pt x="6307" y="115097"/>
                        <a:pt x="0" y="126134"/>
                      </a:cubicBezTo>
                      <a:cubicBezTo>
                        <a:pt x="0" y="127711"/>
                        <a:pt x="0" y="129288"/>
                        <a:pt x="0" y="129288"/>
                      </a:cubicBezTo>
                      <a:cubicBezTo>
                        <a:pt x="3153" y="143478"/>
                        <a:pt x="6307" y="159244"/>
                        <a:pt x="9460" y="173434"/>
                      </a:cubicBezTo>
                      <a:cubicBezTo>
                        <a:pt x="11037" y="171858"/>
                        <a:pt x="11037" y="170281"/>
                        <a:pt x="12613" y="168704"/>
                      </a:cubicBezTo>
                      <a:cubicBezTo>
                        <a:pt x="12613" y="168704"/>
                        <a:pt x="14190" y="162398"/>
                        <a:pt x="17343" y="156091"/>
                      </a:cubicBezTo>
                      <a:close/>
                    </a:path>
                  </a:pathLst>
                </a:custGeom>
                <a:noFill/>
                <a:ln w="15726"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608FB272-C68A-4619-8358-9FE985367F57}"/>
                    </a:ext>
                  </a:extLst>
                </p:cNvPr>
                <p:cNvSpPr/>
                <p:nvPr/>
              </p:nvSpPr>
              <p:spPr>
                <a:xfrm>
                  <a:off x="9405000" y="1678452"/>
                  <a:ext cx="6306" cy="6306"/>
                </a:xfrm>
                <a:custGeom>
                  <a:avLst/>
                  <a:gdLst>
                    <a:gd name="connsiteX0" fmla="*/ 6307 w 6306"/>
                    <a:gd name="connsiteY0" fmla="*/ 6307 h 6306"/>
                    <a:gd name="connsiteX1" fmla="*/ 0 w 6306"/>
                    <a:gd name="connsiteY1" fmla="*/ 0 h 6306"/>
                    <a:gd name="connsiteX2" fmla="*/ 6307 w 6306"/>
                    <a:gd name="connsiteY2" fmla="*/ 6307 h 6306"/>
                  </a:gdLst>
                  <a:ahLst/>
                  <a:cxnLst>
                    <a:cxn ang="0">
                      <a:pos x="connsiteX0" y="connsiteY0"/>
                    </a:cxn>
                    <a:cxn ang="0">
                      <a:pos x="connsiteX1" y="connsiteY1"/>
                    </a:cxn>
                    <a:cxn ang="0">
                      <a:pos x="connsiteX2" y="connsiteY2"/>
                    </a:cxn>
                  </a:cxnLst>
                  <a:rect l="l" t="t" r="r" b="b"/>
                  <a:pathLst>
                    <a:path w="6306" h="6306">
                      <a:moveTo>
                        <a:pt x="6307" y="6307"/>
                      </a:moveTo>
                      <a:cubicBezTo>
                        <a:pt x="4730" y="4730"/>
                        <a:pt x="3153" y="1577"/>
                        <a:pt x="0" y="0"/>
                      </a:cubicBezTo>
                      <a:cubicBezTo>
                        <a:pt x="1577" y="4730"/>
                        <a:pt x="3153" y="6307"/>
                        <a:pt x="6307" y="6307"/>
                      </a:cubicBezTo>
                      <a:close/>
                    </a:path>
                  </a:pathLst>
                </a:custGeom>
                <a:noFill/>
                <a:ln w="1572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D84B6323-6B5E-4C0A-B88B-B6A99B56EB84}"/>
                    </a:ext>
                  </a:extLst>
                </p:cNvPr>
                <p:cNvSpPr/>
                <p:nvPr/>
              </p:nvSpPr>
              <p:spPr>
                <a:xfrm>
                  <a:off x="8903798" y="1836656"/>
                  <a:ext cx="686660" cy="947769"/>
                </a:xfrm>
                <a:custGeom>
                  <a:avLst/>
                  <a:gdLst>
                    <a:gd name="connsiteX0" fmla="*/ 616300 w 686660"/>
                    <a:gd name="connsiteY0" fmla="*/ 645900 h 947769"/>
                    <a:gd name="connsiteX1" fmla="*/ 621030 w 686660"/>
                    <a:gd name="connsiteY1" fmla="*/ 24690 h 947769"/>
                    <a:gd name="connsiteX2" fmla="*/ 617876 w 686660"/>
                    <a:gd name="connsiteY2" fmla="*/ 23113 h 947769"/>
                    <a:gd name="connsiteX3" fmla="*/ 617876 w 686660"/>
                    <a:gd name="connsiteY3" fmla="*/ 24690 h 947769"/>
                    <a:gd name="connsiteX4" fmla="*/ 605263 w 686660"/>
                    <a:gd name="connsiteY4" fmla="*/ 18383 h 947769"/>
                    <a:gd name="connsiteX5" fmla="*/ 600533 w 686660"/>
                    <a:gd name="connsiteY5" fmla="*/ 16807 h 947769"/>
                    <a:gd name="connsiteX6" fmla="*/ 581613 w 686660"/>
                    <a:gd name="connsiteY6" fmla="*/ 12077 h 947769"/>
                    <a:gd name="connsiteX7" fmla="*/ 559539 w 686660"/>
                    <a:gd name="connsiteY7" fmla="*/ 5770 h 947769"/>
                    <a:gd name="connsiteX8" fmla="*/ 546926 w 686660"/>
                    <a:gd name="connsiteY8" fmla="*/ 7347 h 947769"/>
                    <a:gd name="connsiteX9" fmla="*/ 531159 w 686660"/>
                    <a:gd name="connsiteY9" fmla="*/ 12077 h 947769"/>
                    <a:gd name="connsiteX10" fmla="*/ 493319 w 686660"/>
                    <a:gd name="connsiteY10" fmla="*/ 19960 h 947769"/>
                    <a:gd name="connsiteX11" fmla="*/ 466516 w 686660"/>
                    <a:gd name="connsiteY11" fmla="*/ 16807 h 947769"/>
                    <a:gd name="connsiteX12" fmla="*/ 453902 w 686660"/>
                    <a:gd name="connsiteY12" fmla="*/ 18383 h 947769"/>
                    <a:gd name="connsiteX13" fmla="*/ 446019 w 686660"/>
                    <a:gd name="connsiteY13" fmla="*/ 27843 h 947769"/>
                    <a:gd name="connsiteX14" fmla="*/ 444442 w 686660"/>
                    <a:gd name="connsiteY14" fmla="*/ 30997 h 947769"/>
                    <a:gd name="connsiteX15" fmla="*/ 457055 w 686660"/>
                    <a:gd name="connsiteY15" fmla="*/ 62530 h 947769"/>
                    <a:gd name="connsiteX16" fmla="*/ 466516 w 686660"/>
                    <a:gd name="connsiteY16" fmla="*/ 62530 h 947769"/>
                    <a:gd name="connsiteX17" fmla="*/ 472822 w 686660"/>
                    <a:gd name="connsiteY17" fmla="*/ 68837 h 947769"/>
                    <a:gd name="connsiteX18" fmla="*/ 471246 w 686660"/>
                    <a:gd name="connsiteY18" fmla="*/ 86180 h 947769"/>
                    <a:gd name="connsiteX19" fmla="*/ 472822 w 686660"/>
                    <a:gd name="connsiteY19" fmla="*/ 105101 h 947769"/>
                    <a:gd name="connsiteX20" fmla="*/ 475976 w 686660"/>
                    <a:gd name="connsiteY20" fmla="*/ 108254 h 947769"/>
                    <a:gd name="connsiteX21" fmla="*/ 505932 w 686660"/>
                    <a:gd name="connsiteY21" fmla="*/ 103524 h 947769"/>
                    <a:gd name="connsiteX22" fmla="*/ 520122 w 686660"/>
                    <a:gd name="connsiteY22" fmla="*/ 97217 h 947769"/>
                    <a:gd name="connsiteX23" fmla="*/ 537466 w 686660"/>
                    <a:gd name="connsiteY23" fmla="*/ 90910 h 947769"/>
                    <a:gd name="connsiteX24" fmla="*/ 528006 w 686660"/>
                    <a:gd name="connsiteY24" fmla="*/ 67260 h 947769"/>
                    <a:gd name="connsiteX25" fmla="*/ 550079 w 686660"/>
                    <a:gd name="connsiteY25" fmla="*/ 65684 h 947769"/>
                    <a:gd name="connsiteX26" fmla="*/ 575306 w 686660"/>
                    <a:gd name="connsiteY26" fmla="*/ 62530 h 947769"/>
                    <a:gd name="connsiteX27" fmla="*/ 578460 w 686660"/>
                    <a:gd name="connsiteY27" fmla="*/ 60954 h 947769"/>
                    <a:gd name="connsiteX28" fmla="*/ 587920 w 686660"/>
                    <a:gd name="connsiteY28" fmla="*/ 62530 h 947769"/>
                    <a:gd name="connsiteX29" fmla="*/ 580036 w 686660"/>
                    <a:gd name="connsiteY29" fmla="*/ 71990 h 947769"/>
                    <a:gd name="connsiteX30" fmla="*/ 564269 w 686660"/>
                    <a:gd name="connsiteY30" fmla="*/ 76720 h 947769"/>
                    <a:gd name="connsiteX31" fmla="*/ 556386 w 686660"/>
                    <a:gd name="connsiteY31" fmla="*/ 97217 h 947769"/>
                    <a:gd name="connsiteX32" fmla="*/ 564269 w 686660"/>
                    <a:gd name="connsiteY32" fmla="*/ 111407 h 947769"/>
                    <a:gd name="connsiteX33" fmla="*/ 556386 w 686660"/>
                    <a:gd name="connsiteY33" fmla="*/ 114561 h 947769"/>
                    <a:gd name="connsiteX34" fmla="*/ 556386 w 686660"/>
                    <a:gd name="connsiteY34" fmla="*/ 128751 h 947769"/>
                    <a:gd name="connsiteX35" fmla="*/ 540619 w 686660"/>
                    <a:gd name="connsiteY35" fmla="*/ 112984 h 947769"/>
                    <a:gd name="connsiteX36" fmla="*/ 528006 w 686660"/>
                    <a:gd name="connsiteY36" fmla="*/ 128751 h 947769"/>
                    <a:gd name="connsiteX37" fmla="*/ 507509 w 686660"/>
                    <a:gd name="connsiteY37" fmla="*/ 128751 h 947769"/>
                    <a:gd name="connsiteX38" fmla="*/ 499626 w 686660"/>
                    <a:gd name="connsiteY38" fmla="*/ 122444 h 947769"/>
                    <a:gd name="connsiteX39" fmla="*/ 482282 w 686660"/>
                    <a:gd name="connsiteY39" fmla="*/ 117714 h 947769"/>
                    <a:gd name="connsiteX40" fmla="*/ 477552 w 686660"/>
                    <a:gd name="connsiteY40" fmla="*/ 114561 h 947769"/>
                    <a:gd name="connsiteX41" fmla="*/ 457055 w 686660"/>
                    <a:gd name="connsiteY41" fmla="*/ 100371 h 947769"/>
                    <a:gd name="connsiteX42" fmla="*/ 468092 w 686660"/>
                    <a:gd name="connsiteY42" fmla="*/ 70414 h 947769"/>
                    <a:gd name="connsiteX43" fmla="*/ 450749 w 686660"/>
                    <a:gd name="connsiteY43" fmla="*/ 67260 h 947769"/>
                    <a:gd name="connsiteX44" fmla="*/ 441289 w 686660"/>
                    <a:gd name="connsiteY44" fmla="*/ 78297 h 947769"/>
                    <a:gd name="connsiteX45" fmla="*/ 427099 w 686660"/>
                    <a:gd name="connsiteY45" fmla="*/ 84604 h 947769"/>
                    <a:gd name="connsiteX46" fmla="*/ 406602 w 686660"/>
                    <a:gd name="connsiteY46" fmla="*/ 81450 h 947769"/>
                    <a:gd name="connsiteX47" fmla="*/ 378222 w 686660"/>
                    <a:gd name="connsiteY47" fmla="*/ 83027 h 947769"/>
                    <a:gd name="connsiteX48" fmla="*/ 371915 w 686660"/>
                    <a:gd name="connsiteY48" fmla="*/ 83027 h 947769"/>
                    <a:gd name="connsiteX49" fmla="*/ 371915 w 686660"/>
                    <a:gd name="connsiteY49" fmla="*/ 78297 h 947769"/>
                    <a:gd name="connsiteX50" fmla="*/ 384528 w 686660"/>
                    <a:gd name="connsiteY50" fmla="*/ 75144 h 947769"/>
                    <a:gd name="connsiteX51" fmla="*/ 382952 w 686660"/>
                    <a:gd name="connsiteY51" fmla="*/ 64107 h 947769"/>
                    <a:gd name="connsiteX52" fmla="*/ 379798 w 686660"/>
                    <a:gd name="connsiteY52" fmla="*/ 49917 h 947769"/>
                    <a:gd name="connsiteX53" fmla="*/ 376645 w 686660"/>
                    <a:gd name="connsiteY53" fmla="*/ 23113 h 947769"/>
                    <a:gd name="connsiteX54" fmla="*/ 389258 w 686660"/>
                    <a:gd name="connsiteY54" fmla="*/ 16807 h 947769"/>
                    <a:gd name="connsiteX55" fmla="*/ 382952 w 686660"/>
                    <a:gd name="connsiteY55" fmla="*/ 5770 h 947769"/>
                    <a:gd name="connsiteX56" fmla="*/ 367185 w 686660"/>
                    <a:gd name="connsiteY56" fmla="*/ 1040 h 947769"/>
                    <a:gd name="connsiteX57" fmla="*/ 351418 w 686660"/>
                    <a:gd name="connsiteY57" fmla="*/ 16807 h 947769"/>
                    <a:gd name="connsiteX58" fmla="*/ 313578 w 686660"/>
                    <a:gd name="connsiteY58" fmla="*/ 4193 h 947769"/>
                    <a:gd name="connsiteX59" fmla="*/ 308848 w 686660"/>
                    <a:gd name="connsiteY59" fmla="*/ 15230 h 947769"/>
                    <a:gd name="connsiteX60" fmla="*/ 296235 w 686660"/>
                    <a:gd name="connsiteY60" fmla="*/ 34150 h 947769"/>
                    <a:gd name="connsiteX61" fmla="*/ 308848 w 686660"/>
                    <a:gd name="connsiteY61" fmla="*/ 37304 h 947769"/>
                    <a:gd name="connsiteX62" fmla="*/ 316731 w 686660"/>
                    <a:gd name="connsiteY62" fmla="*/ 38880 h 947769"/>
                    <a:gd name="connsiteX63" fmla="*/ 337228 w 686660"/>
                    <a:gd name="connsiteY63" fmla="*/ 34150 h 947769"/>
                    <a:gd name="connsiteX64" fmla="*/ 349842 w 686660"/>
                    <a:gd name="connsiteY64" fmla="*/ 26267 h 947769"/>
                    <a:gd name="connsiteX65" fmla="*/ 356148 w 686660"/>
                    <a:gd name="connsiteY65" fmla="*/ 42033 h 947769"/>
                    <a:gd name="connsiteX66" fmla="*/ 349842 w 686660"/>
                    <a:gd name="connsiteY66" fmla="*/ 40457 h 947769"/>
                    <a:gd name="connsiteX67" fmla="*/ 343535 w 686660"/>
                    <a:gd name="connsiteY67" fmla="*/ 37304 h 947769"/>
                    <a:gd name="connsiteX68" fmla="*/ 334075 w 686660"/>
                    <a:gd name="connsiteY68" fmla="*/ 56224 h 947769"/>
                    <a:gd name="connsiteX69" fmla="*/ 326191 w 686660"/>
                    <a:gd name="connsiteY69" fmla="*/ 54647 h 947769"/>
                    <a:gd name="connsiteX70" fmla="*/ 319885 w 686660"/>
                    <a:gd name="connsiteY70" fmla="*/ 57800 h 947769"/>
                    <a:gd name="connsiteX71" fmla="*/ 323038 w 686660"/>
                    <a:gd name="connsiteY71" fmla="*/ 64107 h 947769"/>
                    <a:gd name="connsiteX72" fmla="*/ 338805 w 686660"/>
                    <a:gd name="connsiteY72" fmla="*/ 70414 h 947769"/>
                    <a:gd name="connsiteX73" fmla="*/ 364032 w 686660"/>
                    <a:gd name="connsiteY73" fmla="*/ 83027 h 947769"/>
                    <a:gd name="connsiteX74" fmla="*/ 368762 w 686660"/>
                    <a:gd name="connsiteY74" fmla="*/ 86180 h 947769"/>
                    <a:gd name="connsiteX75" fmla="*/ 351418 w 686660"/>
                    <a:gd name="connsiteY75" fmla="*/ 84604 h 947769"/>
                    <a:gd name="connsiteX76" fmla="*/ 340381 w 686660"/>
                    <a:gd name="connsiteY76" fmla="*/ 81450 h 947769"/>
                    <a:gd name="connsiteX77" fmla="*/ 327768 w 686660"/>
                    <a:gd name="connsiteY77" fmla="*/ 76720 h 947769"/>
                    <a:gd name="connsiteX78" fmla="*/ 318308 w 686660"/>
                    <a:gd name="connsiteY78" fmla="*/ 73567 h 947769"/>
                    <a:gd name="connsiteX79" fmla="*/ 313578 w 686660"/>
                    <a:gd name="connsiteY79" fmla="*/ 84604 h 947769"/>
                    <a:gd name="connsiteX80" fmla="*/ 318308 w 686660"/>
                    <a:gd name="connsiteY80" fmla="*/ 89334 h 947769"/>
                    <a:gd name="connsiteX81" fmla="*/ 318308 w 686660"/>
                    <a:gd name="connsiteY81" fmla="*/ 112984 h 947769"/>
                    <a:gd name="connsiteX82" fmla="*/ 315155 w 686660"/>
                    <a:gd name="connsiteY82" fmla="*/ 116137 h 947769"/>
                    <a:gd name="connsiteX83" fmla="*/ 299388 w 686660"/>
                    <a:gd name="connsiteY83" fmla="*/ 125597 h 947769"/>
                    <a:gd name="connsiteX84" fmla="*/ 283621 w 686660"/>
                    <a:gd name="connsiteY84" fmla="*/ 112984 h 947769"/>
                    <a:gd name="connsiteX85" fmla="*/ 259971 w 686660"/>
                    <a:gd name="connsiteY85" fmla="*/ 94064 h 947769"/>
                    <a:gd name="connsiteX86" fmla="*/ 244204 w 686660"/>
                    <a:gd name="connsiteY86" fmla="*/ 101947 h 947769"/>
                    <a:gd name="connsiteX87" fmla="*/ 226861 w 686660"/>
                    <a:gd name="connsiteY87" fmla="*/ 124021 h 947769"/>
                    <a:gd name="connsiteX88" fmla="*/ 212671 w 686660"/>
                    <a:gd name="connsiteY88" fmla="*/ 146094 h 947769"/>
                    <a:gd name="connsiteX89" fmla="*/ 217401 w 686660"/>
                    <a:gd name="connsiteY89" fmla="*/ 155554 h 947769"/>
                    <a:gd name="connsiteX90" fmla="*/ 231591 w 686660"/>
                    <a:gd name="connsiteY90" fmla="*/ 171321 h 947769"/>
                    <a:gd name="connsiteX91" fmla="*/ 200057 w 686660"/>
                    <a:gd name="connsiteY91" fmla="*/ 180781 h 947769"/>
                    <a:gd name="connsiteX92" fmla="*/ 163794 w 686660"/>
                    <a:gd name="connsiteY92" fmla="*/ 198124 h 947769"/>
                    <a:gd name="connsiteX93" fmla="*/ 151180 w 686660"/>
                    <a:gd name="connsiteY93" fmla="*/ 202855 h 947769"/>
                    <a:gd name="connsiteX94" fmla="*/ 86537 w 686660"/>
                    <a:gd name="connsiteY94" fmla="*/ 220198 h 947769"/>
                    <a:gd name="connsiteX95" fmla="*/ 66040 w 686660"/>
                    <a:gd name="connsiteY95" fmla="*/ 229658 h 947769"/>
                    <a:gd name="connsiteX96" fmla="*/ 47120 w 686660"/>
                    <a:gd name="connsiteY96" fmla="*/ 253308 h 947769"/>
                    <a:gd name="connsiteX97" fmla="*/ 20316 w 686660"/>
                    <a:gd name="connsiteY97" fmla="*/ 286418 h 947769"/>
                    <a:gd name="connsiteX98" fmla="*/ 9279 w 686660"/>
                    <a:gd name="connsiteY98" fmla="*/ 300608 h 947769"/>
                    <a:gd name="connsiteX99" fmla="*/ 6126 w 686660"/>
                    <a:gd name="connsiteY99" fmla="*/ 306915 h 947769"/>
                    <a:gd name="connsiteX100" fmla="*/ 4549 w 686660"/>
                    <a:gd name="connsiteY100" fmla="*/ 333719 h 947769"/>
                    <a:gd name="connsiteX101" fmla="*/ 6126 w 686660"/>
                    <a:gd name="connsiteY101" fmla="*/ 340025 h 947769"/>
                    <a:gd name="connsiteX102" fmla="*/ 6126 w 686660"/>
                    <a:gd name="connsiteY102" fmla="*/ 358945 h 947769"/>
                    <a:gd name="connsiteX103" fmla="*/ 2973 w 686660"/>
                    <a:gd name="connsiteY103" fmla="*/ 371559 h 947769"/>
                    <a:gd name="connsiteX104" fmla="*/ 1396 w 686660"/>
                    <a:gd name="connsiteY104" fmla="*/ 376289 h 947769"/>
                    <a:gd name="connsiteX105" fmla="*/ 9279 w 686660"/>
                    <a:gd name="connsiteY105" fmla="*/ 412552 h 947769"/>
                    <a:gd name="connsiteX106" fmla="*/ 21893 w 686660"/>
                    <a:gd name="connsiteY106" fmla="*/ 436203 h 947769"/>
                    <a:gd name="connsiteX107" fmla="*/ 48696 w 686660"/>
                    <a:gd name="connsiteY107" fmla="*/ 448816 h 947769"/>
                    <a:gd name="connsiteX108" fmla="*/ 64463 w 686660"/>
                    <a:gd name="connsiteY108" fmla="*/ 458276 h 947769"/>
                    <a:gd name="connsiteX109" fmla="*/ 77076 w 686660"/>
                    <a:gd name="connsiteY109" fmla="*/ 467736 h 947769"/>
                    <a:gd name="connsiteX110" fmla="*/ 121223 w 686660"/>
                    <a:gd name="connsiteY110" fmla="*/ 478773 h 947769"/>
                    <a:gd name="connsiteX111" fmla="*/ 132260 w 686660"/>
                    <a:gd name="connsiteY111" fmla="*/ 502423 h 947769"/>
                    <a:gd name="connsiteX112" fmla="*/ 129107 w 686660"/>
                    <a:gd name="connsiteY112" fmla="*/ 510306 h 947769"/>
                    <a:gd name="connsiteX113" fmla="*/ 143297 w 686660"/>
                    <a:gd name="connsiteY113" fmla="*/ 516613 h 947769"/>
                    <a:gd name="connsiteX114" fmla="*/ 152757 w 686660"/>
                    <a:gd name="connsiteY114" fmla="*/ 543417 h 947769"/>
                    <a:gd name="connsiteX115" fmla="*/ 133837 w 686660"/>
                    <a:gd name="connsiteY115" fmla="*/ 562337 h 947769"/>
                    <a:gd name="connsiteX116" fmla="*/ 124377 w 686660"/>
                    <a:gd name="connsiteY116" fmla="*/ 590717 h 947769"/>
                    <a:gd name="connsiteX117" fmla="*/ 127530 w 686660"/>
                    <a:gd name="connsiteY117" fmla="*/ 606484 h 947769"/>
                    <a:gd name="connsiteX118" fmla="*/ 124377 w 686660"/>
                    <a:gd name="connsiteY118" fmla="*/ 628557 h 947769"/>
                    <a:gd name="connsiteX119" fmla="*/ 122800 w 686660"/>
                    <a:gd name="connsiteY119" fmla="*/ 633287 h 947769"/>
                    <a:gd name="connsiteX120" fmla="*/ 114917 w 686660"/>
                    <a:gd name="connsiteY120" fmla="*/ 661667 h 947769"/>
                    <a:gd name="connsiteX121" fmla="*/ 111763 w 686660"/>
                    <a:gd name="connsiteY121" fmla="*/ 672704 h 947769"/>
                    <a:gd name="connsiteX122" fmla="*/ 89690 w 686660"/>
                    <a:gd name="connsiteY122" fmla="*/ 694777 h 947769"/>
                    <a:gd name="connsiteX123" fmla="*/ 58156 w 686660"/>
                    <a:gd name="connsiteY123" fmla="*/ 726311 h 947769"/>
                    <a:gd name="connsiteX124" fmla="*/ 51850 w 686660"/>
                    <a:gd name="connsiteY124" fmla="*/ 765728 h 947769"/>
                    <a:gd name="connsiteX125" fmla="*/ 40813 w 686660"/>
                    <a:gd name="connsiteY125" fmla="*/ 801991 h 947769"/>
                    <a:gd name="connsiteX126" fmla="*/ 28200 w 686660"/>
                    <a:gd name="connsiteY126" fmla="*/ 831948 h 947769"/>
                    <a:gd name="connsiteX127" fmla="*/ 26623 w 686660"/>
                    <a:gd name="connsiteY127" fmla="*/ 854022 h 947769"/>
                    <a:gd name="connsiteX128" fmla="*/ 25046 w 686660"/>
                    <a:gd name="connsiteY128" fmla="*/ 885555 h 947769"/>
                    <a:gd name="connsiteX129" fmla="*/ 17163 w 686660"/>
                    <a:gd name="connsiteY129" fmla="*/ 895015 h 947769"/>
                    <a:gd name="connsiteX130" fmla="*/ 21893 w 686660"/>
                    <a:gd name="connsiteY130" fmla="*/ 921819 h 947769"/>
                    <a:gd name="connsiteX131" fmla="*/ 42390 w 686660"/>
                    <a:gd name="connsiteY131" fmla="*/ 929702 h 947769"/>
                    <a:gd name="connsiteX132" fmla="*/ 51850 w 686660"/>
                    <a:gd name="connsiteY132" fmla="*/ 936009 h 947769"/>
                    <a:gd name="connsiteX133" fmla="*/ 72347 w 686660"/>
                    <a:gd name="connsiteY133" fmla="*/ 947046 h 947769"/>
                    <a:gd name="connsiteX134" fmla="*/ 132260 w 686660"/>
                    <a:gd name="connsiteY134" fmla="*/ 937586 h 947769"/>
                    <a:gd name="connsiteX135" fmla="*/ 160640 w 686660"/>
                    <a:gd name="connsiteY135" fmla="*/ 929702 h 947769"/>
                    <a:gd name="connsiteX136" fmla="*/ 166947 w 686660"/>
                    <a:gd name="connsiteY136" fmla="*/ 923395 h 947769"/>
                    <a:gd name="connsiteX137" fmla="*/ 184291 w 686660"/>
                    <a:gd name="connsiteY137" fmla="*/ 909205 h 947769"/>
                    <a:gd name="connsiteX138" fmla="*/ 200057 w 686660"/>
                    <a:gd name="connsiteY138" fmla="*/ 909205 h 947769"/>
                    <a:gd name="connsiteX139" fmla="*/ 220554 w 686660"/>
                    <a:gd name="connsiteY139" fmla="*/ 883979 h 947769"/>
                    <a:gd name="connsiteX140" fmla="*/ 230014 w 686660"/>
                    <a:gd name="connsiteY140" fmla="*/ 871365 h 947769"/>
                    <a:gd name="connsiteX141" fmla="*/ 255241 w 686660"/>
                    <a:gd name="connsiteY141" fmla="*/ 863482 h 947769"/>
                    <a:gd name="connsiteX142" fmla="*/ 278891 w 686660"/>
                    <a:gd name="connsiteY142" fmla="*/ 865058 h 947769"/>
                    <a:gd name="connsiteX143" fmla="*/ 310425 w 686660"/>
                    <a:gd name="connsiteY143" fmla="*/ 854022 h 947769"/>
                    <a:gd name="connsiteX144" fmla="*/ 318308 w 686660"/>
                    <a:gd name="connsiteY144" fmla="*/ 838255 h 947769"/>
                    <a:gd name="connsiteX145" fmla="*/ 321461 w 686660"/>
                    <a:gd name="connsiteY145" fmla="*/ 830372 h 947769"/>
                    <a:gd name="connsiteX146" fmla="*/ 332498 w 686660"/>
                    <a:gd name="connsiteY146" fmla="*/ 803568 h 947769"/>
                    <a:gd name="connsiteX147" fmla="*/ 343535 w 686660"/>
                    <a:gd name="connsiteY147" fmla="*/ 772035 h 947769"/>
                    <a:gd name="connsiteX148" fmla="*/ 370338 w 686660"/>
                    <a:gd name="connsiteY148" fmla="*/ 754691 h 947769"/>
                    <a:gd name="connsiteX149" fmla="*/ 400295 w 686660"/>
                    <a:gd name="connsiteY149" fmla="*/ 746808 h 947769"/>
                    <a:gd name="connsiteX150" fmla="*/ 408178 w 686660"/>
                    <a:gd name="connsiteY150" fmla="*/ 745231 h 947769"/>
                    <a:gd name="connsiteX151" fmla="*/ 444442 w 686660"/>
                    <a:gd name="connsiteY151" fmla="*/ 738924 h 947769"/>
                    <a:gd name="connsiteX152" fmla="*/ 483859 w 686660"/>
                    <a:gd name="connsiteY152" fmla="*/ 724734 h 947769"/>
                    <a:gd name="connsiteX153" fmla="*/ 526429 w 686660"/>
                    <a:gd name="connsiteY153" fmla="*/ 701084 h 947769"/>
                    <a:gd name="connsiteX154" fmla="*/ 539043 w 686660"/>
                    <a:gd name="connsiteY154" fmla="*/ 683741 h 947769"/>
                    <a:gd name="connsiteX155" fmla="*/ 542196 w 686660"/>
                    <a:gd name="connsiteY155" fmla="*/ 675857 h 947769"/>
                    <a:gd name="connsiteX156" fmla="*/ 520122 w 686660"/>
                    <a:gd name="connsiteY156" fmla="*/ 671127 h 947769"/>
                    <a:gd name="connsiteX157" fmla="*/ 485436 w 686660"/>
                    <a:gd name="connsiteY157" fmla="*/ 655361 h 947769"/>
                    <a:gd name="connsiteX158" fmla="*/ 480706 w 686660"/>
                    <a:gd name="connsiteY158" fmla="*/ 642747 h 947769"/>
                    <a:gd name="connsiteX159" fmla="*/ 482282 w 686660"/>
                    <a:gd name="connsiteY159" fmla="*/ 634864 h 947769"/>
                    <a:gd name="connsiteX160" fmla="*/ 505932 w 686660"/>
                    <a:gd name="connsiteY160" fmla="*/ 644324 h 947769"/>
                    <a:gd name="connsiteX161" fmla="*/ 539043 w 686660"/>
                    <a:gd name="connsiteY161" fmla="*/ 649054 h 947769"/>
                    <a:gd name="connsiteX162" fmla="*/ 559539 w 686660"/>
                    <a:gd name="connsiteY162" fmla="*/ 652207 h 947769"/>
                    <a:gd name="connsiteX163" fmla="*/ 572153 w 686660"/>
                    <a:gd name="connsiteY163" fmla="*/ 649054 h 947769"/>
                    <a:gd name="connsiteX164" fmla="*/ 584766 w 686660"/>
                    <a:gd name="connsiteY164" fmla="*/ 649054 h 947769"/>
                    <a:gd name="connsiteX165" fmla="*/ 598956 w 686660"/>
                    <a:gd name="connsiteY165" fmla="*/ 652207 h 947769"/>
                    <a:gd name="connsiteX166" fmla="*/ 598956 w 686660"/>
                    <a:gd name="connsiteY166" fmla="*/ 652207 h 947769"/>
                    <a:gd name="connsiteX167" fmla="*/ 616300 w 686660"/>
                    <a:gd name="connsiteY167" fmla="*/ 645900 h 947769"/>
                    <a:gd name="connsiteX168" fmla="*/ 483859 w 686660"/>
                    <a:gd name="connsiteY168" fmla="*/ 404669 h 947769"/>
                    <a:gd name="connsiteX169" fmla="*/ 466516 w 686660"/>
                    <a:gd name="connsiteY169" fmla="*/ 393632 h 947769"/>
                    <a:gd name="connsiteX170" fmla="*/ 458632 w 686660"/>
                    <a:gd name="connsiteY170" fmla="*/ 388902 h 947769"/>
                    <a:gd name="connsiteX171" fmla="*/ 422369 w 686660"/>
                    <a:gd name="connsiteY171" fmla="*/ 346332 h 947769"/>
                    <a:gd name="connsiteX172" fmla="*/ 405025 w 686660"/>
                    <a:gd name="connsiteY172" fmla="*/ 330565 h 947769"/>
                    <a:gd name="connsiteX173" fmla="*/ 390835 w 686660"/>
                    <a:gd name="connsiteY173" fmla="*/ 336872 h 947769"/>
                    <a:gd name="connsiteX174" fmla="*/ 382952 w 686660"/>
                    <a:gd name="connsiteY174" fmla="*/ 343179 h 947769"/>
                    <a:gd name="connsiteX175" fmla="*/ 375068 w 686660"/>
                    <a:gd name="connsiteY175" fmla="*/ 338449 h 947769"/>
                    <a:gd name="connsiteX176" fmla="*/ 365608 w 686660"/>
                    <a:gd name="connsiteY176" fmla="*/ 327412 h 947769"/>
                    <a:gd name="connsiteX177" fmla="*/ 362455 w 686660"/>
                    <a:gd name="connsiteY177" fmla="*/ 317952 h 947769"/>
                    <a:gd name="connsiteX178" fmla="*/ 356148 w 686660"/>
                    <a:gd name="connsiteY178" fmla="*/ 299032 h 947769"/>
                    <a:gd name="connsiteX179" fmla="*/ 341958 w 686660"/>
                    <a:gd name="connsiteY179" fmla="*/ 284842 h 947769"/>
                    <a:gd name="connsiteX180" fmla="*/ 343535 w 686660"/>
                    <a:gd name="connsiteY180" fmla="*/ 265922 h 947769"/>
                    <a:gd name="connsiteX181" fmla="*/ 348265 w 686660"/>
                    <a:gd name="connsiteY181" fmla="*/ 259615 h 947769"/>
                    <a:gd name="connsiteX182" fmla="*/ 348265 w 686660"/>
                    <a:gd name="connsiteY182" fmla="*/ 256461 h 947769"/>
                    <a:gd name="connsiteX183" fmla="*/ 349842 w 686660"/>
                    <a:gd name="connsiteY183" fmla="*/ 243848 h 947769"/>
                    <a:gd name="connsiteX184" fmla="*/ 335651 w 686660"/>
                    <a:gd name="connsiteY184" fmla="*/ 235965 h 947769"/>
                    <a:gd name="connsiteX185" fmla="*/ 305695 w 686660"/>
                    <a:gd name="connsiteY185" fmla="*/ 218621 h 947769"/>
                    <a:gd name="connsiteX186" fmla="*/ 297811 w 686660"/>
                    <a:gd name="connsiteY186" fmla="*/ 212315 h 947769"/>
                    <a:gd name="connsiteX187" fmla="*/ 253664 w 686660"/>
                    <a:gd name="connsiteY187" fmla="*/ 202855 h 947769"/>
                    <a:gd name="connsiteX188" fmla="*/ 226861 w 686660"/>
                    <a:gd name="connsiteY188" fmla="*/ 179204 h 947769"/>
                    <a:gd name="connsiteX189" fmla="*/ 239474 w 686660"/>
                    <a:gd name="connsiteY189" fmla="*/ 183934 h 947769"/>
                    <a:gd name="connsiteX190" fmla="*/ 280468 w 686660"/>
                    <a:gd name="connsiteY190" fmla="*/ 187088 h 947769"/>
                    <a:gd name="connsiteX191" fmla="*/ 285198 w 686660"/>
                    <a:gd name="connsiteY191" fmla="*/ 182358 h 947769"/>
                    <a:gd name="connsiteX192" fmla="*/ 305695 w 686660"/>
                    <a:gd name="connsiteY192" fmla="*/ 174474 h 947769"/>
                    <a:gd name="connsiteX193" fmla="*/ 318308 w 686660"/>
                    <a:gd name="connsiteY193" fmla="*/ 172898 h 947769"/>
                    <a:gd name="connsiteX194" fmla="*/ 327768 w 686660"/>
                    <a:gd name="connsiteY194" fmla="*/ 176051 h 947769"/>
                    <a:gd name="connsiteX195" fmla="*/ 330921 w 686660"/>
                    <a:gd name="connsiteY195" fmla="*/ 171321 h 947769"/>
                    <a:gd name="connsiteX196" fmla="*/ 343535 w 686660"/>
                    <a:gd name="connsiteY196" fmla="*/ 169744 h 947769"/>
                    <a:gd name="connsiteX197" fmla="*/ 364032 w 686660"/>
                    <a:gd name="connsiteY197" fmla="*/ 179204 h 947769"/>
                    <a:gd name="connsiteX198" fmla="*/ 378222 w 686660"/>
                    <a:gd name="connsiteY198" fmla="*/ 180781 h 947769"/>
                    <a:gd name="connsiteX199" fmla="*/ 384528 w 686660"/>
                    <a:gd name="connsiteY199" fmla="*/ 188664 h 947769"/>
                    <a:gd name="connsiteX200" fmla="*/ 393988 w 686660"/>
                    <a:gd name="connsiteY200" fmla="*/ 229658 h 947769"/>
                    <a:gd name="connsiteX201" fmla="*/ 401872 w 686660"/>
                    <a:gd name="connsiteY201" fmla="*/ 248578 h 947769"/>
                    <a:gd name="connsiteX202" fmla="*/ 411332 w 686660"/>
                    <a:gd name="connsiteY202" fmla="*/ 254885 h 947769"/>
                    <a:gd name="connsiteX203" fmla="*/ 417639 w 686660"/>
                    <a:gd name="connsiteY203" fmla="*/ 259615 h 947769"/>
                    <a:gd name="connsiteX204" fmla="*/ 427099 w 686660"/>
                    <a:gd name="connsiteY204" fmla="*/ 265922 h 947769"/>
                    <a:gd name="connsiteX205" fmla="*/ 428675 w 686660"/>
                    <a:gd name="connsiteY205" fmla="*/ 264345 h 947769"/>
                    <a:gd name="connsiteX206" fmla="*/ 422369 w 686660"/>
                    <a:gd name="connsiteY206" fmla="*/ 242271 h 947769"/>
                    <a:gd name="connsiteX207" fmla="*/ 411332 w 686660"/>
                    <a:gd name="connsiteY207" fmla="*/ 204431 h 947769"/>
                    <a:gd name="connsiteX208" fmla="*/ 409755 w 686660"/>
                    <a:gd name="connsiteY208" fmla="*/ 196548 h 947769"/>
                    <a:gd name="connsiteX209" fmla="*/ 416062 w 686660"/>
                    <a:gd name="connsiteY209" fmla="*/ 188664 h 947769"/>
                    <a:gd name="connsiteX210" fmla="*/ 412909 w 686660"/>
                    <a:gd name="connsiteY210" fmla="*/ 196548 h 947769"/>
                    <a:gd name="connsiteX211" fmla="*/ 430252 w 686660"/>
                    <a:gd name="connsiteY211" fmla="*/ 228081 h 947769"/>
                    <a:gd name="connsiteX212" fmla="*/ 441289 w 686660"/>
                    <a:gd name="connsiteY212" fmla="*/ 250155 h 947769"/>
                    <a:gd name="connsiteX213" fmla="*/ 449172 w 686660"/>
                    <a:gd name="connsiteY213" fmla="*/ 251731 h 947769"/>
                    <a:gd name="connsiteX214" fmla="*/ 457055 w 686660"/>
                    <a:gd name="connsiteY214" fmla="*/ 259615 h 947769"/>
                    <a:gd name="connsiteX215" fmla="*/ 449172 w 686660"/>
                    <a:gd name="connsiteY215" fmla="*/ 256461 h 947769"/>
                    <a:gd name="connsiteX216" fmla="*/ 433405 w 686660"/>
                    <a:gd name="connsiteY216" fmla="*/ 265922 h 947769"/>
                    <a:gd name="connsiteX217" fmla="*/ 434982 w 686660"/>
                    <a:gd name="connsiteY217" fmla="*/ 281688 h 947769"/>
                    <a:gd name="connsiteX218" fmla="*/ 433405 w 686660"/>
                    <a:gd name="connsiteY218" fmla="*/ 303762 h 947769"/>
                    <a:gd name="connsiteX219" fmla="*/ 436559 w 686660"/>
                    <a:gd name="connsiteY219" fmla="*/ 313222 h 947769"/>
                    <a:gd name="connsiteX220" fmla="*/ 444442 w 686660"/>
                    <a:gd name="connsiteY220" fmla="*/ 313222 h 947769"/>
                    <a:gd name="connsiteX221" fmla="*/ 457055 w 686660"/>
                    <a:gd name="connsiteY221" fmla="*/ 297455 h 947769"/>
                    <a:gd name="connsiteX222" fmla="*/ 455479 w 686660"/>
                    <a:gd name="connsiteY222" fmla="*/ 286418 h 947769"/>
                    <a:gd name="connsiteX223" fmla="*/ 452325 w 686660"/>
                    <a:gd name="connsiteY223" fmla="*/ 276958 h 947769"/>
                    <a:gd name="connsiteX224" fmla="*/ 453902 w 686660"/>
                    <a:gd name="connsiteY224" fmla="*/ 276958 h 947769"/>
                    <a:gd name="connsiteX225" fmla="*/ 468092 w 686660"/>
                    <a:gd name="connsiteY225" fmla="*/ 287995 h 947769"/>
                    <a:gd name="connsiteX226" fmla="*/ 477552 w 686660"/>
                    <a:gd name="connsiteY226" fmla="*/ 280112 h 947769"/>
                    <a:gd name="connsiteX227" fmla="*/ 485436 w 686660"/>
                    <a:gd name="connsiteY227" fmla="*/ 283265 h 947769"/>
                    <a:gd name="connsiteX228" fmla="*/ 477552 w 686660"/>
                    <a:gd name="connsiteY228" fmla="*/ 303762 h 947769"/>
                    <a:gd name="connsiteX229" fmla="*/ 479129 w 686660"/>
                    <a:gd name="connsiteY229" fmla="*/ 316375 h 947769"/>
                    <a:gd name="connsiteX230" fmla="*/ 490166 w 686660"/>
                    <a:gd name="connsiteY230" fmla="*/ 351062 h 947769"/>
                    <a:gd name="connsiteX231" fmla="*/ 494896 w 686660"/>
                    <a:gd name="connsiteY231" fmla="*/ 352639 h 947769"/>
                    <a:gd name="connsiteX232" fmla="*/ 507509 w 686660"/>
                    <a:gd name="connsiteY232" fmla="*/ 360522 h 947769"/>
                    <a:gd name="connsiteX233" fmla="*/ 526429 w 686660"/>
                    <a:gd name="connsiteY233" fmla="*/ 373135 h 947769"/>
                    <a:gd name="connsiteX234" fmla="*/ 539043 w 686660"/>
                    <a:gd name="connsiteY234" fmla="*/ 374712 h 947769"/>
                    <a:gd name="connsiteX235" fmla="*/ 520122 w 686660"/>
                    <a:gd name="connsiteY235" fmla="*/ 396786 h 947769"/>
                    <a:gd name="connsiteX236" fmla="*/ 507509 w 686660"/>
                    <a:gd name="connsiteY236" fmla="*/ 409399 h 947769"/>
                    <a:gd name="connsiteX237" fmla="*/ 483859 w 686660"/>
                    <a:gd name="connsiteY237" fmla="*/ 404669 h 947769"/>
                    <a:gd name="connsiteX238" fmla="*/ 463362 w 686660"/>
                    <a:gd name="connsiteY238" fmla="*/ 579680 h 947769"/>
                    <a:gd name="connsiteX239" fmla="*/ 463362 w 686660"/>
                    <a:gd name="connsiteY239" fmla="*/ 576527 h 947769"/>
                    <a:gd name="connsiteX240" fmla="*/ 464939 w 686660"/>
                    <a:gd name="connsiteY240" fmla="*/ 541840 h 947769"/>
                    <a:gd name="connsiteX241" fmla="*/ 471246 w 686660"/>
                    <a:gd name="connsiteY241" fmla="*/ 526073 h 947769"/>
                    <a:gd name="connsiteX242" fmla="*/ 474399 w 686660"/>
                    <a:gd name="connsiteY242" fmla="*/ 511883 h 947769"/>
                    <a:gd name="connsiteX243" fmla="*/ 475976 w 686660"/>
                    <a:gd name="connsiteY243" fmla="*/ 475619 h 947769"/>
                    <a:gd name="connsiteX244" fmla="*/ 477552 w 686660"/>
                    <a:gd name="connsiteY244" fmla="*/ 450393 h 947769"/>
                    <a:gd name="connsiteX245" fmla="*/ 485436 w 686660"/>
                    <a:gd name="connsiteY245" fmla="*/ 451969 h 947769"/>
                    <a:gd name="connsiteX246" fmla="*/ 487012 w 686660"/>
                    <a:gd name="connsiteY246" fmla="*/ 486656 h 947769"/>
                    <a:gd name="connsiteX247" fmla="*/ 488589 w 686660"/>
                    <a:gd name="connsiteY247" fmla="*/ 519766 h 947769"/>
                    <a:gd name="connsiteX248" fmla="*/ 485436 w 686660"/>
                    <a:gd name="connsiteY248" fmla="*/ 532380 h 947769"/>
                    <a:gd name="connsiteX249" fmla="*/ 485436 w 686660"/>
                    <a:gd name="connsiteY249" fmla="*/ 559183 h 947769"/>
                    <a:gd name="connsiteX250" fmla="*/ 485436 w 686660"/>
                    <a:gd name="connsiteY250" fmla="*/ 570220 h 947769"/>
                    <a:gd name="connsiteX251" fmla="*/ 485436 w 686660"/>
                    <a:gd name="connsiteY251" fmla="*/ 581257 h 947769"/>
                    <a:gd name="connsiteX252" fmla="*/ 480706 w 686660"/>
                    <a:gd name="connsiteY252" fmla="*/ 606484 h 947769"/>
                    <a:gd name="connsiteX253" fmla="*/ 475976 w 686660"/>
                    <a:gd name="connsiteY253" fmla="*/ 623827 h 947769"/>
                    <a:gd name="connsiteX254" fmla="*/ 472822 w 686660"/>
                    <a:gd name="connsiteY254" fmla="*/ 628557 h 947769"/>
                    <a:gd name="connsiteX255" fmla="*/ 463362 w 686660"/>
                    <a:gd name="connsiteY255" fmla="*/ 579680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686660" h="947769">
                      <a:moveTo>
                        <a:pt x="616300" y="645900"/>
                      </a:moveTo>
                      <a:cubicBezTo>
                        <a:pt x="710900" y="445663"/>
                        <a:pt x="707747" y="218621"/>
                        <a:pt x="621030" y="24690"/>
                      </a:cubicBezTo>
                      <a:lnTo>
                        <a:pt x="617876" y="23113"/>
                      </a:lnTo>
                      <a:cubicBezTo>
                        <a:pt x="617876" y="23113"/>
                        <a:pt x="617876" y="24690"/>
                        <a:pt x="617876" y="24690"/>
                      </a:cubicBezTo>
                      <a:cubicBezTo>
                        <a:pt x="613147" y="21537"/>
                        <a:pt x="608416" y="19960"/>
                        <a:pt x="605263" y="18383"/>
                      </a:cubicBezTo>
                      <a:lnTo>
                        <a:pt x="600533" y="16807"/>
                      </a:lnTo>
                      <a:cubicBezTo>
                        <a:pt x="594226" y="15230"/>
                        <a:pt x="587920" y="13653"/>
                        <a:pt x="581613" y="12077"/>
                      </a:cubicBezTo>
                      <a:cubicBezTo>
                        <a:pt x="573729" y="10500"/>
                        <a:pt x="567423" y="7347"/>
                        <a:pt x="559539" y="5770"/>
                      </a:cubicBezTo>
                      <a:cubicBezTo>
                        <a:pt x="554809" y="4193"/>
                        <a:pt x="551656" y="4193"/>
                        <a:pt x="546926" y="7347"/>
                      </a:cubicBezTo>
                      <a:cubicBezTo>
                        <a:pt x="542196" y="10500"/>
                        <a:pt x="535889" y="8923"/>
                        <a:pt x="531159" y="12077"/>
                      </a:cubicBezTo>
                      <a:cubicBezTo>
                        <a:pt x="518546" y="16807"/>
                        <a:pt x="505932" y="21537"/>
                        <a:pt x="493319" y="19960"/>
                      </a:cubicBezTo>
                      <a:cubicBezTo>
                        <a:pt x="483859" y="18383"/>
                        <a:pt x="475976" y="16807"/>
                        <a:pt x="466516" y="16807"/>
                      </a:cubicBezTo>
                      <a:cubicBezTo>
                        <a:pt x="461785" y="16807"/>
                        <a:pt x="457055" y="16807"/>
                        <a:pt x="453902" y="18383"/>
                      </a:cubicBezTo>
                      <a:cubicBezTo>
                        <a:pt x="449172" y="19960"/>
                        <a:pt x="444442" y="19960"/>
                        <a:pt x="446019" y="27843"/>
                      </a:cubicBezTo>
                      <a:cubicBezTo>
                        <a:pt x="446019" y="29420"/>
                        <a:pt x="444442" y="30997"/>
                        <a:pt x="444442" y="30997"/>
                      </a:cubicBezTo>
                      <a:cubicBezTo>
                        <a:pt x="436559" y="43610"/>
                        <a:pt x="442865" y="59377"/>
                        <a:pt x="457055" y="62530"/>
                      </a:cubicBezTo>
                      <a:cubicBezTo>
                        <a:pt x="460209" y="62530"/>
                        <a:pt x="463362" y="62530"/>
                        <a:pt x="466516" y="62530"/>
                      </a:cubicBezTo>
                      <a:cubicBezTo>
                        <a:pt x="471246" y="62530"/>
                        <a:pt x="472822" y="64107"/>
                        <a:pt x="472822" y="68837"/>
                      </a:cubicBezTo>
                      <a:cubicBezTo>
                        <a:pt x="472822" y="75144"/>
                        <a:pt x="472822" y="81450"/>
                        <a:pt x="471246" y="86180"/>
                      </a:cubicBezTo>
                      <a:cubicBezTo>
                        <a:pt x="468092" y="92487"/>
                        <a:pt x="471246" y="98794"/>
                        <a:pt x="472822" y="105101"/>
                      </a:cubicBezTo>
                      <a:cubicBezTo>
                        <a:pt x="472822" y="106677"/>
                        <a:pt x="474399" y="108254"/>
                        <a:pt x="475976" y="108254"/>
                      </a:cubicBezTo>
                      <a:cubicBezTo>
                        <a:pt x="487012" y="109831"/>
                        <a:pt x="498049" y="112984"/>
                        <a:pt x="505932" y="103524"/>
                      </a:cubicBezTo>
                      <a:cubicBezTo>
                        <a:pt x="509086" y="100371"/>
                        <a:pt x="513816" y="98794"/>
                        <a:pt x="520122" y="97217"/>
                      </a:cubicBezTo>
                      <a:cubicBezTo>
                        <a:pt x="526429" y="97217"/>
                        <a:pt x="531159" y="94064"/>
                        <a:pt x="537466" y="90910"/>
                      </a:cubicBezTo>
                      <a:cubicBezTo>
                        <a:pt x="534313" y="83027"/>
                        <a:pt x="531159" y="75144"/>
                        <a:pt x="528006" y="67260"/>
                      </a:cubicBezTo>
                      <a:cubicBezTo>
                        <a:pt x="537466" y="67260"/>
                        <a:pt x="543773" y="65684"/>
                        <a:pt x="550079" y="65684"/>
                      </a:cubicBezTo>
                      <a:cubicBezTo>
                        <a:pt x="557963" y="64107"/>
                        <a:pt x="565846" y="64107"/>
                        <a:pt x="575306" y="62530"/>
                      </a:cubicBezTo>
                      <a:cubicBezTo>
                        <a:pt x="576883" y="62530"/>
                        <a:pt x="576883" y="60954"/>
                        <a:pt x="578460" y="60954"/>
                      </a:cubicBezTo>
                      <a:cubicBezTo>
                        <a:pt x="581613" y="60954"/>
                        <a:pt x="587920" y="56224"/>
                        <a:pt x="587920" y="62530"/>
                      </a:cubicBezTo>
                      <a:cubicBezTo>
                        <a:pt x="587920" y="65684"/>
                        <a:pt x="583190" y="70414"/>
                        <a:pt x="580036" y="71990"/>
                      </a:cubicBezTo>
                      <a:cubicBezTo>
                        <a:pt x="575306" y="75144"/>
                        <a:pt x="569000" y="75144"/>
                        <a:pt x="564269" y="76720"/>
                      </a:cubicBezTo>
                      <a:cubicBezTo>
                        <a:pt x="554809" y="79874"/>
                        <a:pt x="551656" y="89334"/>
                        <a:pt x="556386" y="97217"/>
                      </a:cubicBezTo>
                      <a:cubicBezTo>
                        <a:pt x="559539" y="101947"/>
                        <a:pt x="561116" y="106677"/>
                        <a:pt x="564269" y="111407"/>
                      </a:cubicBezTo>
                      <a:cubicBezTo>
                        <a:pt x="561116" y="112984"/>
                        <a:pt x="559539" y="114561"/>
                        <a:pt x="556386" y="114561"/>
                      </a:cubicBezTo>
                      <a:cubicBezTo>
                        <a:pt x="556386" y="119291"/>
                        <a:pt x="556386" y="124021"/>
                        <a:pt x="556386" y="128751"/>
                      </a:cubicBezTo>
                      <a:cubicBezTo>
                        <a:pt x="551656" y="124021"/>
                        <a:pt x="546926" y="119291"/>
                        <a:pt x="540619" y="112984"/>
                      </a:cubicBezTo>
                      <a:cubicBezTo>
                        <a:pt x="535889" y="119291"/>
                        <a:pt x="531159" y="124021"/>
                        <a:pt x="528006" y="128751"/>
                      </a:cubicBezTo>
                      <a:cubicBezTo>
                        <a:pt x="523276" y="135057"/>
                        <a:pt x="512239" y="136634"/>
                        <a:pt x="507509" y="128751"/>
                      </a:cubicBezTo>
                      <a:cubicBezTo>
                        <a:pt x="505932" y="125597"/>
                        <a:pt x="502779" y="124021"/>
                        <a:pt x="499626" y="122444"/>
                      </a:cubicBezTo>
                      <a:cubicBezTo>
                        <a:pt x="493319" y="120867"/>
                        <a:pt x="487012" y="119291"/>
                        <a:pt x="482282" y="117714"/>
                      </a:cubicBezTo>
                      <a:cubicBezTo>
                        <a:pt x="480706" y="117714"/>
                        <a:pt x="477552" y="116137"/>
                        <a:pt x="477552" y="114561"/>
                      </a:cubicBezTo>
                      <a:cubicBezTo>
                        <a:pt x="474399" y="103524"/>
                        <a:pt x="466516" y="101947"/>
                        <a:pt x="457055" y="100371"/>
                      </a:cubicBezTo>
                      <a:cubicBezTo>
                        <a:pt x="450749" y="86180"/>
                        <a:pt x="464939" y="81450"/>
                        <a:pt x="468092" y="70414"/>
                      </a:cubicBezTo>
                      <a:cubicBezTo>
                        <a:pt x="463362" y="62530"/>
                        <a:pt x="457055" y="65684"/>
                        <a:pt x="450749" y="67260"/>
                      </a:cubicBezTo>
                      <a:cubicBezTo>
                        <a:pt x="446019" y="68837"/>
                        <a:pt x="441289" y="71990"/>
                        <a:pt x="441289" y="78297"/>
                      </a:cubicBezTo>
                      <a:cubicBezTo>
                        <a:pt x="441289" y="89334"/>
                        <a:pt x="436559" y="90910"/>
                        <a:pt x="427099" y="84604"/>
                      </a:cubicBezTo>
                      <a:cubicBezTo>
                        <a:pt x="420792" y="79874"/>
                        <a:pt x="416062" y="78297"/>
                        <a:pt x="406602" y="81450"/>
                      </a:cubicBezTo>
                      <a:cubicBezTo>
                        <a:pt x="398718" y="84604"/>
                        <a:pt x="387682" y="83027"/>
                        <a:pt x="378222" y="83027"/>
                      </a:cubicBezTo>
                      <a:cubicBezTo>
                        <a:pt x="376645" y="83027"/>
                        <a:pt x="373492" y="83027"/>
                        <a:pt x="371915" y="83027"/>
                      </a:cubicBezTo>
                      <a:cubicBezTo>
                        <a:pt x="371915" y="81450"/>
                        <a:pt x="371915" y="78297"/>
                        <a:pt x="371915" y="78297"/>
                      </a:cubicBezTo>
                      <a:cubicBezTo>
                        <a:pt x="376645" y="76720"/>
                        <a:pt x="381375" y="78297"/>
                        <a:pt x="384528" y="75144"/>
                      </a:cubicBezTo>
                      <a:cubicBezTo>
                        <a:pt x="389258" y="71990"/>
                        <a:pt x="386105" y="67260"/>
                        <a:pt x="382952" y="64107"/>
                      </a:cubicBezTo>
                      <a:cubicBezTo>
                        <a:pt x="376645" y="59377"/>
                        <a:pt x="378222" y="54647"/>
                        <a:pt x="379798" y="49917"/>
                      </a:cubicBezTo>
                      <a:cubicBezTo>
                        <a:pt x="382952" y="40457"/>
                        <a:pt x="379798" y="32573"/>
                        <a:pt x="376645" y="23113"/>
                      </a:cubicBezTo>
                      <a:cubicBezTo>
                        <a:pt x="379798" y="21537"/>
                        <a:pt x="384528" y="19960"/>
                        <a:pt x="389258" y="16807"/>
                      </a:cubicBezTo>
                      <a:cubicBezTo>
                        <a:pt x="384528" y="13653"/>
                        <a:pt x="381375" y="10500"/>
                        <a:pt x="382952" y="5770"/>
                      </a:cubicBezTo>
                      <a:cubicBezTo>
                        <a:pt x="384528" y="2617"/>
                        <a:pt x="371915" y="-2113"/>
                        <a:pt x="367185" y="1040"/>
                      </a:cubicBezTo>
                      <a:cubicBezTo>
                        <a:pt x="360878" y="5770"/>
                        <a:pt x="356148" y="12077"/>
                        <a:pt x="351418" y="16807"/>
                      </a:cubicBezTo>
                      <a:lnTo>
                        <a:pt x="313578" y="4193"/>
                      </a:lnTo>
                      <a:cubicBezTo>
                        <a:pt x="312001" y="4193"/>
                        <a:pt x="310425" y="10500"/>
                        <a:pt x="308848" y="15230"/>
                      </a:cubicBezTo>
                      <a:cubicBezTo>
                        <a:pt x="302541" y="18383"/>
                        <a:pt x="296235" y="21537"/>
                        <a:pt x="296235" y="34150"/>
                      </a:cubicBezTo>
                      <a:cubicBezTo>
                        <a:pt x="299388" y="34150"/>
                        <a:pt x="304118" y="35727"/>
                        <a:pt x="308848" y="37304"/>
                      </a:cubicBezTo>
                      <a:cubicBezTo>
                        <a:pt x="312001" y="37304"/>
                        <a:pt x="313578" y="37304"/>
                        <a:pt x="316731" y="38880"/>
                      </a:cubicBezTo>
                      <a:cubicBezTo>
                        <a:pt x="329345" y="43610"/>
                        <a:pt x="327768" y="42033"/>
                        <a:pt x="337228" y="34150"/>
                      </a:cubicBezTo>
                      <a:cubicBezTo>
                        <a:pt x="340381" y="30997"/>
                        <a:pt x="345111" y="27843"/>
                        <a:pt x="349842" y="26267"/>
                      </a:cubicBezTo>
                      <a:cubicBezTo>
                        <a:pt x="354571" y="24690"/>
                        <a:pt x="359302" y="35727"/>
                        <a:pt x="356148" y="42033"/>
                      </a:cubicBezTo>
                      <a:cubicBezTo>
                        <a:pt x="354571" y="42033"/>
                        <a:pt x="351418" y="40457"/>
                        <a:pt x="349842" y="40457"/>
                      </a:cubicBezTo>
                      <a:cubicBezTo>
                        <a:pt x="348265" y="40457"/>
                        <a:pt x="346688" y="38880"/>
                        <a:pt x="343535" y="37304"/>
                      </a:cubicBezTo>
                      <a:cubicBezTo>
                        <a:pt x="340381" y="43610"/>
                        <a:pt x="326191" y="43610"/>
                        <a:pt x="334075" y="56224"/>
                      </a:cubicBezTo>
                      <a:cubicBezTo>
                        <a:pt x="330921" y="56224"/>
                        <a:pt x="327768" y="54647"/>
                        <a:pt x="326191" y="54647"/>
                      </a:cubicBezTo>
                      <a:cubicBezTo>
                        <a:pt x="323038" y="54647"/>
                        <a:pt x="321461" y="56224"/>
                        <a:pt x="319885" y="57800"/>
                      </a:cubicBezTo>
                      <a:cubicBezTo>
                        <a:pt x="321461" y="59377"/>
                        <a:pt x="321461" y="62530"/>
                        <a:pt x="323038" y="64107"/>
                      </a:cubicBezTo>
                      <a:cubicBezTo>
                        <a:pt x="327768" y="67260"/>
                        <a:pt x="334075" y="68837"/>
                        <a:pt x="338805" y="70414"/>
                      </a:cubicBezTo>
                      <a:cubicBezTo>
                        <a:pt x="346688" y="73567"/>
                        <a:pt x="356148" y="78297"/>
                        <a:pt x="364032" y="83027"/>
                      </a:cubicBezTo>
                      <a:cubicBezTo>
                        <a:pt x="365608" y="83027"/>
                        <a:pt x="365608" y="84604"/>
                        <a:pt x="368762" y="86180"/>
                      </a:cubicBezTo>
                      <a:cubicBezTo>
                        <a:pt x="362455" y="87757"/>
                        <a:pt x="356148" y="87757"/>
                        <a:pt x="351418" y="84604"/>
                      </a:cubicBezTo>
                      <a:cubicBezTo>
                        <a:pt x="348265" y="83027"/>
                        <a:pt x="345111" y="79874"/>
                        <a:pt x="340381" y="81450"/>
                      </a:cubicBezTo>
                      <a:cubicBezTo>
                        <a:pt x="337228" y="83027"/>
                        <a:pt x="330921" y="81450"/>
                        <a:pt x="327768" y="76720"/>
                      </a:cubicBezTo>
                      <a:cubicBezTo>
                        <a:pt x="326191" y="73567"/>
                        <a:pt x="321461" y="73567"/>
                        <a:pt x="318308" y="73567"/>
                      </a:cubicBezTo>
                      <a:cubicBezTo>
                        <a:pt x="312001" y="73567"/>
                        <a:pt x="308848" y="78297"/>
                        <a:pt x="313578" y="84604"/>
                      </a:cubicBezTo>
                      <a:cubicBezTo>
                        <a:pt x="315155" y="86180"/>
                        <a:pt x="316731" y="87757"/>
                        <a:pt x="318308" y="89334"/>
                      </a:cubicBezTo>
                      <a:cubicBezTo>
                        <a:pt x="324615" y="95640"/>
                        <a:pt x="324615" y="105101"/>
                        <a:pt x="318308" y="112984"/>
                      </a:cubicBezTo>
                      <a:cubicBezTo>
                        <a:pt x="316731" y="114561"/>
                        <a:pt x="316731" y="114561"/>
                        <a:pt x="315155" y="116137"/>
                      </a:cubicBezTo>
                      <a:cubicBezTo>
                        <a:pt x="310425" y="119291"/>
                        <a:pt x="308848" y="130327"/>
                        <a:pt x="299388" y="125597"/>
                      </a:cubicBezTo>
                      <a:cubicBezTo>
                        <a:pt x="293081" y="122444"/>
                        <a:pt x="289928" y="117714"/>
                        <a:pt x="283621" y="112984"/>
                      </a:cubicBezTo>
                      <a:cubicBezTo>
                        <a:pt x="275738" y="106677"/>
                        <a:pt x="267854" y="100371"/>
                        <a:pt x="259971" y="94064"/>
                      </a:cubicBezTo>
                      <a:cubicBezTo>
                        <a:pt x="255241" y="90910"/>
                        <a:pt x="247358" y="94064"/>
                        <a:pt x="244204" y="101947"/>
                      </a:cubicBezTo>
                      <a:cubicBezTo>
                        <a:pt x="241051" y="111407"/>
                        <a:pt x="233167" y="116137"/>
                        <a:pt x="226861" y="124021"/>
                      </a:cubicBezTo>
                      <a:cubicBezTo>
                        <a:pt x="220554" y="130327"/>
                        <a:pt x="215824" y="138211"/>
                        <a:pt x="212671" y="146094"/>
                      </a:cubicBezTo>
                      <a:cubicBezTo>
                        <a:pt x="211094" y="147671"/>
                        <a:pt x="214247" y="152401"/>
                        <a:pt x="217401" y="155554"/>
                      </a:cubicBezTo>
                      <a:cubicBezTo>
                        <a:pt x="222131" y="161861"/>
                        <a:pt x="226861" y="166591"/>
                        <a:pt x="231591" y="171321"/>
                      </a:cubicBezTo>
                      <a:cubicBezTo>
                        <a:pt x="220554" y="179204"/>
                        <a:pt x="211094" y="182358"/>
                        <a:pt x="200057" y="180781"/>
                      </a:cubicBezTo>
                      <a:cubicBezTo>
                        <a:pt x="185867" y="180781"/>
                        <a:pt x="173254" y="187088"/>
                        <a:pt x="163794" y="198124"/>
                      </a:cubicBezTo>
                      <a:cubicBezTo>
                        <a:pt x="160640" y="202855"/>
                        <a:pt x="157487" y="204431"/>
                        <a:pt x="151180" y="202855"/>
                      </a:cubicBezTo>
                      <a:cubicBezTo>
                        <a:pt x="127530" y="201278"/>
                        <a:pt x="107033" y="209161"/>
                        <a:pt x="86537" y="220198"/>
                      </a:cubicBezTo>
                      <a:cubicBezTo>
                        <a:pt x="80230" y="223351"/>
                        <a:pt x="72347" y="226505"/>
                        <a:pt x="66040" y="229658"/>
                      </a:cubicBezTo>
                      <a:cubicBezTo>
                        <a:pt x="55003" y="234388"/>
                        <a:pt x="48696" y="240695"/>
                        <a:pt x="47120" y="253308"/>
                      </a:cubicBezTo>
                      <a:cubicBezTo>
                        <a:pt x="45543" y="269075"/>
                        <a:pt x="34506" y="280112"/>
                        <a:pt x="20316" y="286418"/>
                      </a:cubicBezTo>
                      <a:cubicBezTo>
                        <a:pt x="14009" y="289572"/>
                        <a:pt x="10856" y="294302"/>
                        <a:pt x="9279" y="300608"/>
                      </a:cubicBezTo>
                      <a:cubicBezTo>
                        <a:pt x="9279" y="303762"/>
                        <a:pt x="7703" y="305338"/>
                        <a:pt x="6126" y="306915"/>
                      </a:cubicBezTo>
                      <a:cubicBezTo>
                        <a:pt x="-1757" y="316375"/>
                        <a:pt x="-1757" y="322682"/>
                        <a:pt x="4549" y="333719"/>
                      </a:cubicBezTo>
                      <a:cubicBezTo>
                        <a:pt x="6126" y="335295"/>
                        <a:pt x="6126" y="338449"/>
                        <a:pt x="6126" y="340025"/>
                      </a:cubicBezTo>
                      <a:cubicBezTo>
                        <a:pt x="6126" y="346332"/>
                        <a:pt x="7703" y="352639"/>
                        <a:pt x="6126" y="358945"/>
                      </a:cubicBezTo>
                      <a:cubicBezTo>
                        <a:pt x="6126" y="363675"/>
                        <a:pt x="4549" y="366829"/>
                        <a:pt x="2973" y="371559"/>
                      </a:cubicBezTo>
                      <a:cubicBezTo>
                        <a:pt x="2973" y="373135"/>
                        <a:pt x="1396" y="374712"/>
                        <a:pt x="1396" y="376289"/>
                      </a:cubicBezTo>
                      <a:cubicBezTo>
                        <a:pt x="2973" y="388902"/>
                        <a:pt x="6126" y="399939"/>
                        <a:pt x="9279" y="412552"/>
                      </a:cubicBezTo>
                      <a:cubicBezTo>
                        <a:pt x="10856" y="420436"/>
                        <a:pt x="14009" y="428319"/>
                        <a:pt x="21893" y="436203"/>
                      </a:cubicBezTo>
                      <a:cubicBezTo>
                        <a:pt x="29776" y="444086"/>
                        <a:pt x="39236" y="445663"/>
                        <a:pt x="48696" y="448816"/>
                      </a:cubicBezTo>
                      <a:cubicBezTo>
                        <a:pt x="55003" y="450393"/>
                        <a:pt x="59733" y="451969"/>
                        <a:pt x="64463" y="458276"/>
                      </a:cubicBezTo>
                      <a:cubicBezTo>
                        <a:pt x="67616" y="463006"/>
                        <a:pt x="72347" y="466159"/>
                        <a:pt x="77076" y="467736"/>
                      </a:cubicBezTo>
                      <a:cubicBezTo>
                        <a:pt x="91267" y="472466"/>
                        <a:pt x="105457" y="475619"/>
                        <a:pt x="121223" y="478773"/>
                      </a:cubicBezTo>
                      <a:cubicBezTo>
                        <a:pt x="132260" y="481926"/>
                        <a:pt x="136990" y="492963"/>
                        <a:pt x="132260" y="502423"/>
                      </a:cubicBezTo>
                      <a:cubicBezTo>
                        <a:pt x="130684" y="504000"/>
                        <a:pt x="130684" y="505576"/>
                        <a:pt x="129107" y="510306"/>
                      </a:cubicBezTo>
                      <a:cubicBezTo>
                        <a:pt x="133837" y="511883"/>
                        <a:pt x="138567" y="515036"/>
                        <a:pt x="143297" y="516613"/>
                      </a:cubicBezTo>
                      <a:cubicBezTo>
                        <a:pt x="152757" y="519766"/>
                        <a:pt x="160640" y="535533"/>
                        <a:pt x="152757" y="543417"/>
                      </a:cubicBezTo>
                      <a:cubicBezTo>
                        <a:pt x="148027" y="549723"/>
                        <a:pt x="141720" y="557607"/>
                        <a:pt x="133837" y="562337"/>
                      </a:cubicBezTo>
                      <a:cubicBezTo>
                        <a:pt x="124377" y="570220"/>
                        <a:pt x="122800" y="579680"/>
                        <a:pt x="124377" y="590717"/>
                      </a:cubicBezTo>
                      <a:cubicBezTo>
                        <a:pt x="124377" y="595447"/>
                        <a:pt x="125953" y="601754"/>
                        <a:pt x="127530" y="606484"/>
                      </a:cubicBezTo>
                      <a:cubicBezTo>
                        <a:pt x="129107" y="614367"/>
                        <a:pt x="129107" y="622250"/>
                        <a:pt x="124377" y="628557"/>
                      </a:cubicBezTo>
                      <a:cubicBezTo>
                        <a:pt x="122800" y="630134"/>
                        <a:pt x="122800" y="631710"/>
                        <a:pt x="122800" y="633287"/>
                      </a:cubicBezTo>
                      <a:cubicBezTo>
                        <a:pt x="124377" y="644324"/>
                        <a:pt x="122800" y="653784"/>
                        <a:pt x="114917" y="661667"/>
                      </a:cubicBezTo>
                      <a:cubicBezTo>
                        <a:pt x="111763" y="664821"/>
                        <a:pt x="111763" y="669551"/>
                        <a:pt x="111763" y="672704"/>
                      </a:cubicBezTo>
                      <a:cubicBezTo>
                        <a:pt x="110187" y="686894"/>
                        <a:pt x="97573" y="688471"/>
                        <a:pt x="89690" y="694777"/>
                      </a:cubicBezTo>
                      <a:cubicBezTo>
                        <a:pt x="77076" y="704237"/>
                        <a:pt x="61310" y="710544"/>
                        <a:pt x="58156" y="726311"/>
                      </a:cubicBezTo>
                      <a:cubicBezTo>
                        <a:pt x="55003" y="738924"/>
                        <a:pt x="55003" y="751538"/>
                        <a:pt x="51850" y="765728"/>
                      </a:cubicBezTo>
                      <a:cubicBezTo>
                        <a:pt x="48696" y="778341"/>
                        <a:pt x="45543" y="790955"/>
                        <a:pt x="40813" y="801991"/>
                      </a:cubicBezTo>
                      <a:cubicBezTo>
                        <a:pt x="37660" y="811451"/>
                        <a:pt x="31353" y="820912"/>
                        <a:pt x="28200" y="831948"/>
                      </a:cubicBezTo>
                      <a:cubicBezTo>
                        <a:pt x="26623" y="838255"/>
                        <a:pt x="28200" y="846138"/>
                        <a:pt x="26623" y="854022"/>
                      </a:cubicBezTo>
                      <a:cubicBezTo>
                        <a:pt x="26623" y="865058"/>
                        <a:pt x="26623" y="876095"/>
                        <a:pt x="25046" y="885555"/>
                      </a:cubicBezTo>
                      <a:cubicBezTo>
                        <a:pt x="25046" y="888709"/>
                        <a:pt x="20316" y="891862"/>
                        <a:pt x="17163" y="895015"/>
                      </a:cubicBezTo>
                      <a:cubicBezTo>
                        <a:pt x="12433" y="902899"/>
                        <a:pt x="15586" y="915512"/>
                        <a:pt x="21893" y="921819"/>
                      </a:cubicBezTo>
                      <a:cubicBezTo>
                        <a:pt x="28200" y="926549"/>
                        <a:pt x="34506" y="928126"/>
                        <a:pt x="42390" y="929702"/>
                      </a:cubicBezTo>
                      <a:cubicBezTo>
                        <a:pt x="45543" y="931279"/>
                        <a:pt x="50273" y="932855"/>
                        <a:pt x="51850" y="936009"/>
                      </a:cubicBezTo>
                      <a:cubicBezTo>
                        <a:pt x="56580" y="943892"/>
                        <a:pt x="62886" y="945469"/>
                        <a:pt x="72347" y="947046"/>
                      </a:cubicBezTo>
                      <a:cubicBezTo>
                        <a:pt x="92843" y="950199"/>
                        <a:pt x="113340" y="942316"/>
                        <a:pt x="132260" y="937586"/>
                      </a:cubicBezTo>
                      <a:cubicBezTo>
                        <a:pt x="141720" y="934432"/>
                        <a:pt x="151180" y="932855"/>
                        <a:pt x="160640" y="929702"/>
                      </a:cubicBezTo>
                      <a:cubicBezTo>
                        <a:pt x="163794" y="929702"/>
                        <a:pt x="165370" y="924972"/>
                        <a:pt x="166947" y="923395"/>
                      </a:cubicBezTo>
                      <a:cubicBezTo>
                        <a:pt x="168524" y="915512"/>
                        <a:pt x="176407" y="909205"/>
                        <a:pt x="184291" y="909205"/>
                      </a:cubicBezTo>
                      <a:cubicBezTo>
                        <a:pt x="189020" y="909205"/>
                        <a:pt x="195327" y="910782"/>
                        <a:pt x="200057" y="909205"/>
                      </a:cubicBezTo>
                      <a:cubicBezTo>
                        <a:pt x="214247" y="907629"/>
                        <a:pt x="222131" y="898169"/>
                        <a:pt x="220554" y="883979"/>
                      </a:cubicBezTo>
                      <a:cubicBezTo>
                        <a:pt x="220554" y="876095"/>
                        <a:pt x="223707" y="874519"/>
                        <a:pt x="230014" y="871365"/>
                      </a:cubicBezTo>
                      <a:cubicBezTo>
                        <a:pt x="237898" y="868212"/>
                        <a:pt x="245781" y="865058"/>
                        <a:pt x="255241" y="863482"/>
                      </a:cubicBezTo>
                      <a:cubicBezTo>
                        <a:pt x="263124" y="861905"/>
                        <a:pt x="271008" y="863482"/>
                        <a:pt x="278891" y="865058"/>
                      </a:cubicBezTo>
                      <a:cubicBezTo>
                        <a:pt x="291504" y="866635"/>
                        <a:pt x="302541" y="860328"/>
                        <a:pt x="310425" y="854022"/>
                      </a:cubicBezTo>
                      <a:cubicBezTo>
                        <a:pt x="315155" y="850868"/>
                        <a:pt x="315155" y="842985"/>
                        <a:pt x="318308" y="838255"/>
                      </a:cubicBezTo>
                      <a:cubicBezTo>
                        <a:pt x="319885" y="835102"/>
                        <a:pt x="319885" y="831948"/>
                        <a:pt x="321461" y="830372"/>
                      </a:cubicBezTo>
                      <a:cubicBezTo>
                        <a:pt x="330921" y="824065"/>
                        <a:pt x="330921" y="813028"/>
                        <a:pt x="332498" y="803568"/>
                      </a:cubicBezTo>
                      <a:cubicBezTo>
                        <a:pt x="334075" y="792531"/>
                        <a:pt x="335651" y="781495"/>
                        <a:pt x="343535" y="772035"/>
                      </a:cubicBezTo>
                      <a:cubicBezTo>
                        <a:pt x="351418" y="762575"/>
                        <a:pt x="360878" y="757844"/>
                        <a:pt x="370338" y="754691"/>
                      </a:cubicBezTo>
                      <a:cubicBezTo>
                        <a:pt x="379798" y="751538"/>
                        <a:pt x="390835" y="749961"/>
                        <a:pt x="400295" y="746808"/>
                      </a:cubicBezTo>
                      <a:cubicBezTo>
                        <a:pt x="403449" y="746808"/>
                        <a:pt x="405025" y="745231"/>
                        <a:pt x="408178" y="745231"/>
                      </a:cubicBezTo>
                      <a:cubicBezTo>
                        <a:pt x="419215" y="738924"/>
                        <a:pt x="431829" y="737348"/>
                        <a:pt x="444442" y="738924"/>
                      </a:cubicBezTo>
                      <a:cubicBezTo>
                        <a:pt x="460209" y="740501"/>
                        <a:pt x="471246" y="732618"/>
                        <a:pt x="483859" y="724734"/>
                      </a:cubicBezTo>
                      <a:cubicBezTo>
                        <a:pt x="498049" y="716851"/>
                        <a:pt x="512239" y="708968"/>
                        <a:pt x="526429" y="701084"/>
                      </a:cubicBezTo>
                      <a:cubicBezTo>
                        <a:pt x="532736" y="697931"/>
                        <a:pt x="537466" y="691624"/>
                        <a:pt x="539043" y="683741"/>
                      </a:cubicBezTo>
                      <a:cubicBezTo>
                        <a:pt x="539043" y="680587"/>
                        <a:pt x="540619" y="679011"/>
                        <a:pt x="542196" y="675857"/>
                      </a:cubicBezTo>
                      <a:cubicBezTo>
                        <a:pt x="534313" y="674281"/>
                        <a:pt x="526429" y="672704"/>
                        <a:pt x="520122" y="671127"/>
                      </a:cubicBezTo>
                      <a:cubicBezTo>
                        <a:pt x="507509" y="666397"/>
                        <a:pt x="496472" y="661667"/>
                        <a:pt x="485436" y="655361"/>
                      </a:cubicBezTo>
                      <a:cubicBezTo>
                        <a:pt x="480706" y="653784"/>
                        <a:pt x="479129" y="647477"/>
                        <a:pt x="480706" y="642747"/>
                      </a:cubicBezTo>
                      <a:cubicBezTo>
                        <a:pt x="482282" y="639594"/>
                        <a:pt x="482282" y="636440"/>
                        <a:pt x="482282" y="634864"/>
                      </a:cubicBezTo>
                      <a:cubicBezTo>
                        <a:pt x="490166" y="638017"/>
                        <a:pt x="498049" y="642747"/>
                        <a:pt x="505932" y="644324"/>
                      </a:cubicBezTo>
                      <a:cubicBezTo>
                        <a:pt x="516969" y="647477"/>
                        <a:pt x="528006" y="645900"/>
                        <a:pt x="539043" y="649054"/>
                      </a:cubicBezTo>
                      <a:cubicBezTo>
                        <a:pt x="545349" y="650630"/>
                        <a:pt x="553233" y="652207"/>
                        <a:pt x="559539" y="652207"/>
                      </a:cubicBezTo>
                      <a:cubicBezTo>
                        <a:pt x="564269" y="652207"/>
                        <a:pt x="567423" y="650630"/>
                        <a:pt x="572153" y="649054"/>
                      </a:cubicBezTo>
                      <a:cubicBezTo>
                        <a:pt x="576883" y="649054"/>
                        <a:pt x="581613" y="647477"/>
                        <a:pt x="584766" y="649054"/>
                      </a:cubicBezTo>
                      <a:cubicBezTo>
                        <a:pt x="589496" y="650630"/>
                        <a:pt x="594226" y="652207"/>
                        <a:pt x="598956" y="652207"/>
                      </a:cubicBezTo>
                      <a:lnTo>
                        <a:pt x="598956" y="652207"/>
                      </a:lnTo>
                      <a:lnTo>
                        <a:pt x="616300" y="645900"/>
                      </a:lnTo>
                      <a:close/>
                      <a:moveTo>
                        <a:pt x="483859" y="404669"/>
                      </a:moveTo>
                      <a:cubicBezTo>
                        <a:pt x="479129" y="398362"/>
                        <a:pt x="474399" y="393632"/>
                        <a:pt x="466516" y="393632"/>
                      </a:cubicBezTo>
                      <a:cubicBezTo>
                        <a:pt x="463362" y="393632"/>
                        <a:pt x="460209" y="392056"/>
                        <a:pt x="458632" y="388902"/>
                      </a:cubicBezTo>
                      <a:cubicBezTo>
                        <a:pt x="446019" y="376289"/>
                        <a:pt x="430252" y="363675"/>
                        <a:pt x="422369" y="346332"/>
                      </a:cubicBezTo>
                      <a:cubicBezTo>
                        <a:pt x="419215" y="340025"/>
                        <a:pt x="411332" y="335295"/>
                        <a:pt x="405025" y="330565"/>
                      </a:cubicBezTo>
                      <a:cubicBezTo>
                        <a:pt x="401872" y="327412"/>
                        <a:pt x="393988" y="332142"/>
                        <a:pt x="390835" y="336872"/>
                      </a:cubicBezTo>
                      <a:cubicBezTo>
                        <a:pt x="389258" y="340025"/>
                        <a:pt x="386105" y="343179"/>
                        <a:pt x="382952" y="343179"/>
                      </a:cubicBezTo>
                      <a:cubicBezTo>
                        <a:pt x="379798" y="343179"/>
                        <a:pt x="376645" y="340025"/>
                        <a:pt x="375068" y="338449"/>
                      </a:cubicBezTo>
                      <a:cubicBezTo>
                        <a:pt x="371915" y="335295"/>
                        <a:pt x="368762" y="330565"/>
                        <a:pt x="365608" y="327412"/>
                      </a:cubicBezTo>
                      <a:cubicBezTo>
                        <a:pt x="364032" y="324259"/>
                        <a:pt x="360878" y="321105"/>
                        <a:pt x="362455" y="317952"/>
                      </a:cubicBezTo>
                      <a:cubicBezTo>
                        <a:pt x="364032" y="310068"/>
                        <a:pt x="360878" y="303762"/>
                        <a:pt x="356148" y="299032"/>
                      </a:cubicBezTo>
                      <a:cubicBezTo>
                        <a:pt x="351418" y="294302"/>
                        <a:pt x="346688" y="289572"/>
                        <a:pt x="341958" y="284842"/>
                      </a:cubicBezTo>
                      <a:cubicBezTo>
                        <a:pt x="337228" y="280112"/>
                        <a:pt x="338805" y="269075"/>
                        <a:pt x="343535" y="265922"/>
                      </a:cubicBezTo>
                      <a:cubicBezTo>
                        <a:pt x="345111" y="264345"/>
                        <a:pt x="346688" y="261191"/>
                        <a:pt x="348265" y="259615"/>
                      </a:cubicBezTo>
                      <a:cubicBezTo>
                        <a:pt x="348265" y="258038"/>
                        <a:pt x="348265" y="256461"/>
                        <a:pt x="348265" y="256461"/>
                      </a:cubicBezTo>
                      <a:cubicBezTo>
                        <a:pt x="352995" y="253308"/>
                        <a:pt x="352995" y="248578"/>
                        <a:pt x="349842" y="243848"/>
                      </a:cubicBezTo>
                      <a:cubicBezTo>
                        <a:pt x="346688" y="237541"/>
                        <a:pt x="341958" y="235965"/>
                        <a:pt x="335651" y="235965"/>
                      </a:cubicBezTo>
                      <a:cubicBezTo>
                        <a:pt x="323038" y="234388"/>
                        <a:pt x="315155" y="224928"/>
                        <a:pt x="305695" y="218621"/>
                      </a:cubicBezTo>
                      <a:cubicBezTo>
                        <a:pt x="302541" y="217045"/>
                        <a:pt x="300965" y="213891"/>
                        <a:pt x="297811" y="212315"/>
                      </a:cubicBezTo>
                      <a:cubicBezTo>
                        <a:pt x="283621" y="207584"/>
                        <a:pt x="269431" y="202855"/>
                        <a:pt x="253664" y="202855"/>
                      </a:cubicBezTo>
                      <a:cubicBezTo>
                        <a:pt x="241051" y="202855"/>
                        <a:pt x="230014" y="193394"/>
                        <a:pt x="226861" y="179204"/>
                      </a:cubicBezTo>
                      <a:cubicBezTo>
                        <a:pt x="231591" y="180781"/>
                        <a:pt x="236321" y="180781"/>
                        <a:pt x="239474" y="183934"/>
                      </a:cubicBezTo>
                      <a:cubicBezTo>
                        <a:pt x="252088" y="194971"/>
                        <a:pt x="266278" y="191818"/>
                        <a:pt x="280468" y="187088"/>
                      </a:cubicBezTo>
                      <a:cubicBezTo>
                        <a:pt x="282044" y="187088"/>
                        <a:pt x="283621" y="183934"/>
                        <a:pt x="285198" y="182358"/>
                      </a:cubicBezTo>
                      <a:cubicBezTo>
                        <a:pt x="289928" y="176051"/>
                        <a:pt x="297811" y="172898"/>
                        <a:pt x="305695" y="174474"/>
                      </a:cubicBezTo>
                      <a:cubicBezTo>
                        <a:pt x="310425" y="174474"/>
                        <a:pt x="313578" y="177628"/>
                        <a:pt x="318308" y="172898"/>
                      </a:cubicBezTo>
                      <a:cubicBezTo>
                        <a:pt x="319885" y="171321"/>
                        <a:pt x="324615" y="174474"/>
                        <a:pt x="327768" y="176051"/>
                      </a:cubicBezTo>
                      <a:cubicBezTo>
                        <a:pt x="329345" y="174474"/>
                        <a:pt x="330921" y="172898"/>
                        <a:pt x="330921" y="171321"/>
                      </a:cubicBezTo>
                      <a:cubicBezTo>
                        <a:pt x="335651" y="165014"/>
                        <a:pt x="338805" y="163438"/>
                        <a:pt x="343535" y="169744"/>
                      </a:cubicBezTo>
                      <a:cubicBezTo>
                        <a:pt x="348265" y="176051"/>
                        <a:pt x="354571" y="179204"/>
                        <a:pt x="364032" y="179204"/>
                      </a:cubicBezTo>
                      <a:cubicBezTo>
                        <a:pt x="368762" y="179204"/>
                        <a:pt x="373492" y="180781"/>
                        <a:pt x="378222" y="180781"/>
                      </a:cubicBezTo>
                      <a:cubicBezTo>
                        <a:pt x="384528" y="180781"/>
                        <a:pt x="384528" y="183934"/>
                        <a:pt x="384528" y="188664"/>
                      </a:cubicBezTo>
                      <a:cubicBezTo>
                        <a:pt x="381375" y="204431"/>
                        <a:pt x="387682" y="217045"/>
                        <a:pt x="393988" y="229658"/>
                      </a:cubicBezTo>
                      <a:cubicBezTo>
                        <a:pt x="397142" y="235965"/>
                        <a:pt x="401872" y="240695"/>
                        <a:pt x="401872" y="248578"/>
                      </a:cubicBezTo>
                      <a:cubicBezTo>
                        <a:pt x="401872" y="250155"/>
                        <a:pt x="408178" y="253308"/>
                        <a:pt x="411332" y="254885"/>
                      </a:cubicBezTo>
                      <a:cubicBezTo>
                        <a:pt x="414485" y="254885"/>
                        <a:pt x="416062" y="254885"/>
                        <a:pt x="417639" y="259615"/>
                      </a:cubicBezTo>
                      <a:cubicBezTo>
                        <a:pt x="419215" y="262768"/>
                        <a:pt x="423945" y="264345"/>
                        <a:pt x="427099" y="265922"/>
                      </a:cubicBezTo>
                      <a:cubicBezTo>
                        <a:pt x="427099" y="265922"/>
                        <a:pt x="428675" y="264345"/>
                        <a:pt x="428675" y="264345"/>
                      </a:cubicBezTo>
                      <a:cubicBezTo>
                        <a:pt x="427099" y="256461"/>
                        <a:pt x="425522" y="248578"/>
                        <a:pt x="422369" y="242271"/>
                      </a:cubicBezTo>
                      <a:cubicBezTo>
                        <a:pt x="416062" y="231235"/>
                        <a:pt x="411332" y="218621"/>
                        <a:pt x="411332" y="204431"/>
                      </a:cubicBezTo>
                      <a:cubicBezTo>
                        <a:pt x="411332" y="201278"/>
                        <a:pt x="409755" y="199701"/>
                        <a:pt x="409755" y="196548"/>
                      </a:cubicBezTo>
                      <a:cubicBezTo>
                        <a:pt x="406602" y="190241"/>
                        <a:pt x="409755" y="188664"/>
                        <a:pt x="416062" y="188664"/>
                      </a:cubicBezTo>
                      <a:cubicBezTo>
                        <a:pt x="414485" y="191818"/>
                        <a:pt x="414485" y="193394"/>
                        <a:pt x="412909" y="196548"/>
                      </a:cubicBezTo>
                      <a:cubicBezTo>
                        <a:pt x="423945" y="202855"/>
                        <a:pt x="425522" y="215468"/>
                        <a:pt x="430252" y="228081"/>
                      </a:cubicBezTo>
                      <a:cubicBezTo>
                        <a:pt x="433405" y="235965"/>
                        <a:pt x="439712" y="240695"/>
                        <a:pt x="441289" y="250155"/>
                      </a:cubicBezTo>
                      <a:cubicBezTo>
                        <a:pt x="441289" y="251731"/>
                        <a:pt x="444442" y="254885"/>
                        <a:pt x="449172" y="251731"/>
                      </a:cubicBezTo>
                      <a:cubicBezTo>
                        <a:pt x="452325" y="250155"/>
                        <a:pt x="457055" y="253308"/>
                        <a:pt x="457055" y="259615"/>
                      </a:cubicBezTo>
                      <a:cubicBezTo>
                        <a:pt x="453902" y="258038"/>
                        <a:pt x="452325" y="258038"/>
                        <a:pt x="449172" y="256461"/>
                      </a:cubicBezTo>
                      <a:cubicBezTo>
                        <a:pt x="441289" y="253308"/>
                        <a:pt x="433405" y="258038"/>
                        <a:pt x="433405" y="265922"/>
                      </a:cubicBezTo>
                      <a:cubicBezTo>
                        <a:pt x="433405" y="270652"/>
                        <a:pt x="434982" y="276958"/>
                        <a:pt x="434982" y="281688"/>
                      </a:cubicBezTo>
                      <a:cubicBezTo>
                        <a:pt x="434982" y="289572"/>
                        <a:pt x="433405" y="297455"/>
                        <a:pt x="433405" y="303762"/>
                      </a:cubicBezTo>
                      <a:cubicBezTo>
                        <a:pt x="433405" y="306915"/>
                        <a:pt x="434982" y="311645"/>
                        <a:pt x="436559" y="313222"/>
                      </a:cubicBezTo>
                      <a:cubicBezTo>
                        <a:pt x="438135" y="314799"/>
                        <a:pt x="442865" y="314799"/>
                        <a:pt x="444442" y="313222"/>
                      </a:cubicBezTo>
                      <a:cubicBezTo>
                        <a:pt x="450749" y="310068"/>
                        <a:pt x="457055" y="305338"/>
                        <a:pt x="457055" y="297455"/>
                      </a:cubicBezTo>
                      <a:cubicBezTo>
                        <a:pt x="457055" y="294302"/>
                        <a:pt x="455479" y="291148"/>
                        <a:pt x="455479" y="286418"/>
                      </a:cubicBezTo>
                      <a:cubicBezTo>
                        <a:pt x="453902" y="283265"/>
                        <a:pt x="453902" y="280112"/>
                        <a:pt x="452325" y="276958"/>
                      </a:cubicBezTo>
                      <a:cubicBezTo>
                        <a:pt x="452325" y="276958"/>
                        <a:pt x="453902" y="276958"/>
                        <a:pt x="453902" y="276958"/>
                      </a:cubicBezTo>
                      <a:cubicBezTo>
                        <a:pt x="458632" y="280112"/>
                        <a:pt x="463362" y="284842"/>
                        <a:pt x="468092" y="287995"/>
                      </a:cubicBezTo>
                      <a:cubicBezTo>
                        <a:pt x="469669" y="287995"/>
                        <a:pt x="472822" y="283265"/>
                        <a:pt x="477552" y="280112"/>
                      </a:cubicBezTo>
                      <a:cubicBezTo>
                        <a:pt x="479129" y="280112"/>
                        <a:pt x="482282" y="281688"/>
                        <a:pt x="485436" y="283265"/>
                      </a:cubicBezTo>
                      <a:cubicBezTo>
                        <a:pt x="482282" y="289572"/>
                        <a:pt x="480706" y="295878"/>
                        <a:pt x="477552" y="303762"/>
                      </a:cubicBezTo>
                      <a:cubicBezTo>
                        <a:pt x="482282" y="306915"/>
                        <a:pt x="482282" y="311645"/>
                        <a:pt x="479129" y="316375"/>
                      </a:cubicBezTo>
                      <a:cubicBezTo>
                        <a:pt x="471246" y="330565"/>
                        <a:pt x="479129" y="344755"/>
                        <a:pt x="490166" y="351062"/>
                      </a:cubicBezTo>
                      <a:cubicBezTo>
                        <a:pt x="491742" y="351062"/>
                        <a:pt x="493319" y="352639"/>
                        <a:pt x="494896" y="352639"/>
                      </a:cubicBezTo>
                      <a:cubicBezTo>
                        <a:pt x="502779" y="349485"/>
                        <a:pt x="505932" y="354215"/>
                        <a:pt x="507509" y="360522"/>
                      </a:cubicBezTo>
                      <a:cubicBezTo>
                        <a:pt x="510662" y="369982"/>
                        <a:pt x="518546" y="371559"/>
                        <a:pt x="526429" y="373135"/>
                      </a:cubicBezTo>
                      <a:cubicBezTo>
                        <a:pt x="529583" y="373135"/>
                        <a:pt x="532736" y="374712"/>
                        <a:pt x="539043" y="374712"/>
                      </a:cubicBezTo>
                      <a:cubicBezTo>
                        <a:pt x="531159" y="382595"/>
                        <a:pt x="526429" y="390479"/>
                        <a:pt x="520122" y="396786"/>
                      </a:cubicBezTo>
                      <a:cubicBezTo>
                        <a:pt x="515392" y="401516"/>
                        <a:pt x="512239" y="406246"/>
                        <a:pt x="507509" y="409399"/>
                      </a:cubicBezTo>
                      <a:cubicBezTo>
                        <a:pt x="498049" y="412552"/>
                        <a:pt x="488589" y="410976"/>
                        <a:pt x="483859" y="404669"/>
                      </a:cubicBezTo>
                      <a:close/>
                      <a:moveTo>
                        <a:pt x="463362" y="579680"/>
                      </a:moveTo>
                      <a:cubicBezTo>
                        <a:pt x="463362" y="578103"/>
                        <a:pt x="463362" y="576527"/>
                        <a:pt x="463362" y="576527"/>
                      </a:cubicBezTo>
                      <a:cubicBezTo>
                        <a:pt x="469669" y="565490"/>
                        <a:pt x="464939" y="552877"/>
                        <a:pt x="464939" y="541840"/>
                      </a:cubicBezTo>
                      <a:cubicBezTo>
                        <a:pt x="464939" y="537110"/>
                        <a:pt x="468092" y="530803"/>
                        <a:pt x="471246" y="526073"/>
                      </a:cubicBezTo>
                      <a:cubicBezTo>
                        <a:pt x="474399" y="521343"/>
                        <a:pt x="474399" y="516613"/>
                        <a:pt x="474399" y="511883"/>
                      </a:cubicBezTo>
                      <a:cubicBezTo>
                        <a:pt x="474399" y="499270"/>
                        <a:pt x="475976" y="486656"/>
                        <a:pt x="475976" y="475619"/>
                      </a:cubicBezTo>
                      <a:cubicBezTo>
                        <a:pt x="475976" y="467736"/>
                        <a:pt x="477552" y="458276"/>
                        <a:pt x="477552" y="450393"/>
                      </a:cubicBezTo>
                      <a:cubicBezTo>
                        <a:pt x="480706" y="450393"/>
                        <a:pt x="483859" y="451969"/>
                        <a:pt x="485436" y="451969"/>
                      </a:cubicBezTo>
                      <a:cubicBezTo>
                        <a:pt x="485436" y="463006"/>
                        <a:pt x="487012" y="475619"/>
                        <a:pt x="487012" y="486656"/>
                      </a:cubicBezTo>
                      <a:cubicBezTo>
                        <a:pt x="487012" y="497693"/>
                        <a:pt x="488589" y="508730"/>
                        <a:pt x="488589" y="519766"/>
                      </a:cubicBezTo>
                      <a:cubicBezTo>
                        <a:pt x="488589" y="524496"/>
                        <a:pt x="485436" y="527650"/>
                        <a:pt x="485436" y="532380"/>
                      </a:cubicBezTo>
                      <a:cubicBezTo>
                        <a:pt x="485436" y="541840"/>
                        <a:pt x="485436" y="549723"/>
                        <a:pt x="485436" y="559183"/>
                      </a:cubicBezTo>
                      <a:cubicBezTo>
                        <a:pt x="485436" y="562337"/>
                        <a:pt x="485436" y="567067"/>
                        <a:pt x="485436" y="570220"/>
                      </a:cubicBezTo>
                      <a:cubicBezTo>
                        <a:pt x="485436" y="573373"/>
                        <a:pt x="483859" y="578103"/>
                        <a:pt x="485436" y="581257"/>
                      </a:cubicBezTo>
                      <a:cubicBezTo>
                        <a:pt x="490166" y="590717"/>
                        <a:pt x="485436" y="598600"/>
                        <a:pt x="480706" y="606484"/>
                      </a:cubicBezTo>
                      <a:cubicBezTo>
                        <a:pt x="479129" y="611214"/>
                        <a:pt x="477552" y="617520"/>
                        <a:pt x="475976" y="623827"/>
                      </a:cubicBezTo>
                      <a:cubicBezTo>
                        <a:pt x="475976" y="625404"/>
                        <a:pt x="475976" y="626980"/>
                        <a:pt x="472822" y="628557"/>
                      </a:cubicBezTo>
                      <a:cubicBezTo>
                        <a:pt x="469669" y="609637"/>
                        <a:pt x="466516" y="595447"/>
                        <a:pt x="463362" y="579680"/>
                      </a:cubicBezTo>
                      <a:close/>
                    </a:path>
                  </a:pathLst>
                </a:custGeom>
                <a:solidFill>
                  <a:srgbClr val="006580"/>
                </a:solidFill>
                <a:ln w="15726" cap="flat">
                  <a:noFill/>
                  <a:prstDash val="solid"/>
                  <a:miter/>
                </a:ln>
              </p:spPr>
              <p:txBody>
                <a:bodyPr rtlCol="0" anchor="ctr"/>
                <a:lstStyle/>
                <a:p>
                  <a:endParaRPr lang="en-US"/>
                </a:p>
              </p:txBody>
            </p:sp>
            <p:sp>
              <p:nvSpPr>
                <p:cNvPr id="17" name="Picture 120">
                  <a:extLst>
                    <a:ext uri="{FF2B5EF4-FFF2-40B4-BE49-F238E27FC236}">
                      <a16:creationId xmlns:a16="http://schemas.microsoft.com/office/drawing/2014/main" id="{E507418C-BCCA-44DA-BB32-F3B931B4BEDD}"/>
                    </a:ext>
                  </a:extLst>
                </p:cNvPr>
                <p:cNvSpPr/>
                <p:nvPr/>
              </p:nvSpPr>
              <p:spPr>
                <a:xfrm>
                  <a:off x="9058317" y="1465601"/>
                  <a:ext cx="354566" cy="254238"/>
                </a:xfrm>
                <a:custGeom>
                  <a:avLst/>
                  <a:gdLst>
                    <a:gd name="connsiteX0" fmla="*/ 154329 w 354566"/>
                    <a:gd name="connsiteY0" fmla="*/ 223888 h 254238"/>
                    <a:gd name="connsiteX1" fmla="*/ 162212 w 354566"/>
                    <a:gd name="connsiteY1" fmla="*/ 227041 h 254238"/>
                    <a:gd name="connsiteX2" fmla="*/ 195322 w 354566"/>
                    <a:gd name="connsiteY2" fmla="*/ 244385 h 254238"/>
                    <a:gd name="connsiteX3" fmla="*/ 214242 w 354566"/>
                    <a:gd name="connsiteY3" fmla="*/ 252268 h 254238"/>
                    <a:gd name="connsiteX4" fmla="*/ 222126 w 354566"/>
                    <a:gd name="connsiteY4" fmla="*/ 249115 h 254238"/>
                    <a:gd name="connsiteX5" fmla="*/ 233162 w 354566"/>
                    <a:gd name="connsiteY5" fmla="*/ 227041 h 254238"/>
                    <a:gd name="connsiteX6" fmla="*/ 263119 w 354566"/>
                    <a:gd name="connsiteY6" fmla="*/ 233348 h 254238"/>
                    <a:gd name="connsiteX7" fmla="*/ 267849 w 354566"/>
                    <a:gd name="connsiteY7" fmla="*/ 233348 h 254238"/>
                    <a:gd name="connsiteX8" fmla="*/ 289923 w 354566"/>
                    <a:gd name="connsiteY8" fmla="*/ 225465 h 254238"/>
                    <a:gd name="connsiteX9" fmla="*/ 294653 w 354566"/>
                    <a:gd name="connsiteY9" fmla="*/ 220735 h 254238"/>
                    <a:gd name="connsiteX10" fmla="*/ 318303 w 354566"/>
                    <a:gd name="connsiteY10" fmla="*/ 214428 h 254238"/>
                    <a:gd name="connsiteX11" fmla="*/ 343530 w 354566"/>
                    <a:gd name="connsiteY11" fmla="*/ 223888 h 254238"/>
                    <a:gd name="connsiteX12" fmla="*/ 352990 w 354566"/>
                    <a:gd name="connsiteY12" fmla="*/ 222311 h 254238"/>
                    <a:gd name="connsiteX13" fmla="*/ 354566 w 354566"/>
                    <a:gd name="connsiteY13" fmla="*/ 220735 h 254238"/>
                    <a:gd name="connsiteX14" fmla="*/ 182709 w 354566"/>
                    <a:gd name="connsiteY14" fmla="*/ 64644 h 254238"/>
                    <a:gd name="connsiteX15" fmla="*/ 56575 w 354566"/>
                    <a:gd name="connsiteY15" fmla="*/ 0 h 254238"/>
                    <a:gd name="connsiteX16" fmla="*/ 39231 w 354566"/>
                    <a:gd name="connsiteY16" fmla="*/ 17343 h 254238"/>
                    <a:gd name="connsiteX17" fmla="*/ 26618 w 354566"/>
                    <a:gd name="connsiteY17" fmla="*/ 56760 h 254238"/>
                    <a:gd name="connsiteX18" fmla="*/ 47115 w 354566"/>
                    <a:gd name="connsiteY18" fmla="*/ 69374 h 254238"/>
                    <a:gd name="connsiteX19" fmla="*/ 66035 w 354566"/>
                    <a:gd name="connsiteY19" fmla="*/ 96177 h 254238"/>
                    <a:gd name="connsiteX20" fmla="*/ 59728 w 354566"/>
                    <a:gd name="connsiteY20" fmla="*/ 116674 h 254238"/>
                    <a:gd name="connsiteX21" fmla="*/ 61305 w 354566"/>
                    <a:gd name="connsiteY21" fmla="*/ 124557 h 254238"/>
                    <a:gd name="connsiteX22" fmla="*/ 53421 w 354566"/>
                    <a:gd name="connsiteY22" fmla="*/ 143478 h 254238"/>
                    <a:gd name="connsiteX23" fmla="*/ 39231 w 354566"/>
                    <a:gd name="connsiteY23" fmla="*/ 145054 h 254238"/>
                    <a:gd name="connsiteX24" fmla="*/ 21888 w 354566"/>
                    <a:gd name="connsiteY24" fmla="*/ 148208 h 254238"/>
                    <a:gd name="connsiteX25" fmla="*/ 14004 w 354566"/>
                    <a:gd name="connsiteY25" fmla="*/ 157668 h 254238"/>
                    <a:gd name="connsiteX26" fmla="*/ 9274 w 354566"/>
                    <a:gd name="connsiteY26" fmla="*/ 165551 h 254238"/>
                    <a:gd name="connsiteX27" fmla="*/ 6121 w 354566"/>
                    <a:gd name="connsiteY27" fmla="*/ 203391 h 254238"/>
                    <a:gd name="connsiteX28" fmla="*/ 10851 w 354566"/>
                    <a:gd name="connsiteY28" fmla="*/ 212851 h 254238"/>
                    <a:gd name="connsiteX29" fmla="*/ 23464 w 354566"/>
                    <a:gd name="connsiteY29" fmla="*/ 222311 h 254238"/>
                    <a:gd name="connsiteX30" fmla="*/ 59728 w 354566"/>
                    <a:gd name="connsiteY30" fmla="*/ 212851 h 254238"/>
                    <a:gd name="connsiteX31" fmla="*/ 70765 w 354566"/>
                    <a:gd name="connsiteY31" fmla="*/ 209698 h 254238"/>
                    <a:gd name="connsiteX32" fmla="*/ 99145 w 354566"/>
                    <a:gd name="connsiteY32" fmla="*/ 214428 h 254238"/>
                    <a:gd name="connsiteX33" fmla="*/ 116488 w 354566"/>
                    <a:gd name="connsiteY33" fmla="*/ 222311 h 254238"/>
                    <a:gd name="connsiteX34" fmla="*/ 130678 w 354566"/>
                    <a:gd name="connsiteY34" fmla="*/ 223888 h 254238"/>
                    <a:gd name="connsiteX35" fmla="*/ 154329 w 354566"/>
                    <a:gd name="connsiteY35" fmla="*/ 223888 h 254238"/>
                    <a:gd name="connsiteX36" fmla="*/ 340376 w 354566"/>
                    <a:gd name="connsiteY36" fmla="*/ 208121 h 254238"/>
                    <a:gd name="connsiteX37" fmla="*/ 334070 w 354566"/>
                    <a:gd name="connsiteY37" fmla="*/ 201815 h 254238"/>
                    <a:gd name="connsiteX38" fmla="*/ 340376 w 354566"/>
                    <a:gd name="connsiteY38" fmla="*/ 208121 h 2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4566" h="254238">
                      <a:moveTo>
                        <a:pt x="154329" y="223888"/>
                      </a:moveTo>
                      <a:cubicBezTo>
                        <a:pt x="157482" y="223888"/>
                        <a:pt x="162212" y="225465"/>
                        <a:pt x="162212" y="227041"/>
                      </a:cubicBezTo>
                      <a:cubicBezTo>
                        <a:pt x="170095" y="239655"/>
                        <a:pt x="182709" y="239655"/>
                        <a:pt x="195322" y="244385"/>
                      </a:cubicBezTo>
                      <a:cubicBezTo>
                        <a:pt x="201629" y="247538"/>
                        <a:pt x="207936" y="249115"/>
                        <a:pt x="214242" y="252268"/>
                      </a:cubicBezTo>
                      <a:cubicBezTo>
                        <a:pt x="217396" y="253845"/>
                        <a:pt x="222126" y="256998"/>
                        <a:pt x="222126" y="249115"/>
                      </a:cubicBezTo>
                      <a:cubicBezTo>
                        <a:pt x="228432" y="250691"/>
                        <a:pt x="234739" y="234925"/>
                        <a:pt x="233162" y="227041"/>
                      </a:cubicBezTo>
                      <a:cubicBezTo>
                        <a:pt x="242622" y="228618"/>
                        <a:pt x="252082" y="231771"/>
                        <a:pt x="263119" y="233348"/>
                      </a:cubicBezTo>
                      <a:cubicBezTo>
                        <a:pt x="264696" y="233348"/>
                        <a:pt x="266273" y="233348"/>
                        <a:pt x="267849" y="233348"/>
                      </a:cubicBezTo>
                      <a:cubicBezTo>
                        <a:pt x="275733" y="231771"/>
                        <a:pt x="282039" y="228618"/>
                        <a:pt x="289923" y="225465"/>
                      </a:cubicBezTo>
                      <a:cubicBezTo>
                        <a:pt x="291499" y="225465"/>
                        <a:pt x="294653" y="223888"/>
                        <a:pt x="294653" y="220735"/>
                      </a:cubicBezTo>
                      <a:cubicBezTo>
                        <a:pt x="297806" y="212851"/>
                        <a:pt x="308843" y="209698"/>
                        <a:pt x="318303" y="214428"/>
                      </a:cubicBezTo>
                      <a:cubicBezTo>
                        <a:pt x="326186" y="219158"/>
                        <a:pt x="335646" y="220735"/>
                        <a:pt x="343530" y="223888"/>
                      </a:cubicBezTo>
                      <a:cubicBezTo>
                        <a:pt x="348260" y="220735"/>
                        <a:pt x="349836" y="220735"/>
                        <a:pt x="352990" y="222311"/>
                      </a:cubicBezTo>
                      <a:lnTo>
                        <a:pt x="354566" y="220735"/>
                      </a:lnTo>
                      <a:cubicBezTo>
                        <a:pt x="307266" y="160821"/>
                        <a:pt x="248929" y="108791"/>
                        <a:pt x="182709" y="64644"/>
                      </a:cubicBezTo>
                      <a:cubicBezTo>
                        <a:pt x="59728" y="-15767"/>
                        <a:pt x="78648" y="7883"/>
                        <a:pt x="56575" y="0"/>
                      </a:cubicBezTo>
                      <a:cubicBezTo>
                        <a:pt x="50268" y="6307"/>
                        <a:pt x="40808" y="17343"/>
                        <a:pt x="39231" y="17343"/>
                      </a:cubicBezTo>
                      <a:cubicBezTo>
                        <a:pt x="32924" y="23650"/>
                        <a:pt x="21888" y="50454"/>
                        <a:pt x="26618" y="56760"/>
                      </a:cubicBezTo>
                      <a:cubicBezTo>
                        <a:pt x="32924" y="63067"/>
                        <a:pt x="37655" y="69374"/>
                        <a:pt x="47115" y="69374"/>
                      </a:cubicBezTo>
                      <a:cubicBezTo>
                        <a:pt x="54998" y="70950"/>
                        <a:pt x="66035" y="88294"/>
                        <a:pt x="66035" y="96177"/>
                      </a:cubicBezTo>
                      <a:cubicBezTo>
                        <a:pt x="66035" y="104061"/>
                        <a:pt x="67611" y="111944"/>
                        <a:pt x="59728" y="116674"/>
                      </a:cubicBezTo>
                      <a:cubicBezTo>
                        <a:pt x="58151" y="116674"/>
                        <a:pt x="59728" y="121404"/>
                        <a:pt x="61305" y="124557"/>
                      </a:cubicBezTo>
                      <a:cubicBezTo>
                        <a:pt x="66035" y="130864"/>
                        <a:pt x="62881" y="141901"/>
                        <a:pt x="53421" y="143478"/>
                      </a:cubicBezTo>
                      <a:cubicBezTo>
                        <a:pt x="48691" y="145054"/>
                        <a:pt x="43961" y="143478"/>
                        <a:pt x="39231" y="145054"/>
                      </a:cubicBezTo>
                      <a:cubicBezTo>
                        <a:pt x="32924" y="145054"/>
                        <a:pt x="28195" y="146631"/>
                        <a:pt x="21888" y="148208"/>
                      </a:cubicBezTo>
                      <a:cubicBezTo>
                        <a:pt x="17158" y="149784"/>
                        <a:pt x="14004" y="152938"/>
                        <a:pt x="14004" y="157668"/>
                      </a:cubicBezTo>
                      <a:cubicBezTo>
                        <a:pt x="14004" y="160821"/>
                        <a:pt x="10851" y="163974"/>
                        <a:pt x="9274" y="165551"/>
                      </a:cubicBezTo>
                      <a:cubicBezTo>
                        <a:pt x="-3339" y="175011"/>
                        <a:pt x="-1762" y="193931"/>
                        <a:pt x="6121" y="203391"/>
                      </a:cubicBezTo>
                      <a:cubicBezTo>
                        <a:pt x="7698" y="206545"/>
                        <a:pt x="9274" y="209698"/>
                        <a:pt x="10851" y="212851"/>
                      </a:cubicBezTo>
                      <a:cubicBezTo>
                        <a:pt x="12428" y="220735"/>
                        <a:pt x="17158" y="223888"/>
                        <a:pt x="23464" y="222311"/>
                      </a:cubicBezTo>
                      <a:cubicBezTo>
                        <a:pt x="36078" y="219158"/>
                        <a:pt x="47115" y="216005"/>
                        <a:pt x="59728" y="212851"/>
                      </a:cubicBezTo>
                      <a:cubicBezTo>
                        <a:pt x="62881" y="211275"/>
                        <a:pt x="67611" y="211275"/>
                        <a:pt x="70765" y="209698"/>
                      </a:cubicBezTo>
                      <a:cubicBezTo>
                        <a:pt x="80225" y="206545"/>
                        <a:pt x="89685" y="209698"/>
                        <a:pt x="99145" y="214428"/>
                      </a:cubicBezTo>
                      <a:cubicBezTo>
                        <a:pt x="105452" y="217581"/>
                        <a:pt x="110182" y="220735"/>
                        <a:pt x="116488" y="222311"/>
                      </a:cubicBezTo>
                      <a:cubicBezTo>
                        <a:pt x="121218" y="223888"/>
                        <a:pt x="125948" y="223888"/>
                        <a:pt x="130678" y="223888"/>
                      </a:cubicBezTo>
                      <a:cubicBezTo>
                        <a:pt x="136985" y="223888"/>
                        <a:pt x="144868" y="223888"/>
                        <a:pt x="154329" y="223888"/>
                      </a:cubicBezTo>
                      <a:close/>
                      <a:moveTo>
                        <a:pt x="340376" y="208121"/>
                      </a:moveTo>
                      <a:cubicBezTo>
                        <a:pt x="337223" y="208121"/>
                        <a:pt x="335646" y="204968"/>
                        <a:pt x="334070" y="201815"/>
                      </a:cubicBezTo>
                      <a:cubicBezTo>
                        <a:pt x="337223" y="204968"/>
                        <a:pt x="338800" y="206545"/>
                        <a:pt x="340376" y="208121"/>
                      </a:cubicBezTo>
                      <a:close/>
                    </a:path>
                  </a:pathLst>
                </a:custGeom>
                <a:solidFill>
                  <a:srgbClr val="006580"/>
                </a:solidFill>
                <a:ln w="1572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7BF34880-0F26-4AE5-A97A-441349AA351D}"/>
                    </a:ext>
                  </a:extLst>
                </p:cNvPr>
                <p:cNvSpPr/>
                <p:nvPr/>
              </p:nvSpPr>
              <p:spPr>
                <a:xfrm>
                  <a:off x="8201996" y="1429337"/>
                  <a:ext cx="730000" cy="1157280"/>
                </a:xfrm>
                <a:custGeom>
                  <a:avLst/>
                  <a:gdLst>
                    <a:gd name="connsiteX0" fmla="*/ 477733 w 730000"/>
                    <a:gd name="connsiteY0" fmla="*/ 808835 h 1157280"/>
                    <a:gd name="connsiteX1" fmla="*/ 463543 w 730000"/>
                    <a:gd name="connsiteY1" fmla="*/ 786761 h 1157280"/>
                    <a:gd name="connsiteX2" fmla="*/ 454083 w 730000"/>
                    <a:gd name="connsiteY2" fmla="*/ 766265 h 1157280"/>
                    <a:gd name="connsiteX3" fmla="*/ 425702 w 730000"/>
                    <a:gd name="connsiteY3" fmla="*/ 744191 h 1157280"/>
                    <a:gd name="connsiteX4" fmla="*/ 416242 w 730000"/>
                    <a:gd name="connsiteY4" fmla="*/ 718964 h 1157280"/>
                    <a:gd name="connsiteX5" fmla="*/ 398899 w 730000"/>
                    <a:gd name="connsiteY5" fmla="*/ 714234 h 1157280"/>
                    <a:gd name="connsiteX6" fmla="*/ 386286 w 730000"/>
                    <a:gd name="connsiteY6" fmla="*/ 709504 h 1157280"/>
                    <a:gd name="connsiteX7" fmla="*/ 375249 w 730000"/>
                    <a:gd name="connsiteY7" fmla="*/ 692161 h 1157280"/>
                    <a:gd name="connsiteX8" fmla="*/ 384709 w 730000"/>
                    <a:gd name="connsiteY8" fmla="*/ 692161 h 1157280"/>
                    <a:gd name="connsiteX9" fmla="*/ 402052 w 730000"/>
                    <a:gd name="connsiteY9" fmla="*/ 682701 h 1157280"/>
                    <a:gd name="connsiteX10" fmla="*/ 403629 w 730000"/>
                    <a:gd name="connsiteY10" fmla="*/ 673241 h 1157280"/>
                    <a:gd name="connsiteX11" fmla="*/ 402052 w 730000"/>
                    <a:gd name="connsiteY11" fmla="*/ 635401 h 1157280"/>
                    <a:gd name="connsiteX12" fmla="*/ 381556 w 730000"/>
                    <a:gd name="connsiteY12" fmla="*/ 614904 h 1157280"/>
                    <a:gd name="connsiteX13" fmla="*/ 378402 w 730000"/>
                    <a:gd name="connsiteY13" fmla="*/ 611750 h 1157280"/>
                    <a:gd name="connsiteX14" fmla="*/ 367366 w 730000"/>
                    <a:gd name="connsiteY14" fmla="*/ 584947 h 1157280"/>
                    <a:gd name="connsiteX15" fmla="*/ 365789 w 730000"/>
                    <a:gd name="connsiteY15" fmla="*/ 572333 h 1157280"/>
                    <a:gd name="connsiteX16" fmla="*/ 350022 w 730000"/>
                    <a:gd name="connsiteY16" fmla="*/ 542377 h 1157280"/>
                    <a:gd name="connsiteX17" fmla="*/ 338985 w 730000"/>
                    <a:gd name="connsiteY17" fmla="*/ 531340 h 1157280"/>
                    <a:gd name="connsiteX18" fmla="*/ 334255 w 730000"/>
                    <a:gd name="connsiteY18" fmla="*/ 529763 h 1157280"/>
                    <a:gd name="connsiteX19" fmla="*/ 313759 w 730000"/>
                    <a:gd name="connsiteY19" fmla="*/ 499806 h 1157280"/>
                    <a:gd name="connsiteX20" fmla="*/ 279072 w 730000"/>
                    <a:gd name="connsiteY20" fmla="*/ 477733 h 1157280"/>
                    <a:gd name="connsiteX21" fmla="*/ 250691 w 730000"/>
                    <a:gd name="connsiteY21" fmla="*/ 485616 h 1157280"/>
                    <a:gd name="connsiteX22" fmla="*/ 236501 w 730000"/>
                    <a:gd name="connsiteY22" fmla="*/ 484040 h 1157280"/>
                    <a:gd name="connsiteX23" fmla="*/ 238078 w 730000"/>
                    <a:gd name="connsiteY23" fmla="*/ 484040 h 1157280"/>
                    <a:gd name="connsiteX24" fmla="*/ 208121 w 730000"/>
                    <a:gd name="connsiteY24" fmla="*/ 457236 h 1157280"/>
                    <a:gd name="connsiteX25" fmla="*/ 200238 w 730000"/>
                    <a:gd name="connsiteY25" fmla="*/ 455659 h 1157280"/>
                    <a:gd name="connsiteX26" fmla="*/ 193931 w 730000"/>
                    <a:gd name="connsiteY26" fmla="*/ 439893 h 1157280"/>
                    <a:gd name="connsiteX27" fmla="*/ 208121 w 730000"/>
                    <a:gd name="connsiteY27" fmla="*/ 414666 h 1157280"/>
                    <a:gd name="connsiteX28" fmla="*/ 220735 w 730000"/>
                    <a:gd name="connsiteY28" fmla="*/ 400476 h 1157280"/>
                    <a:gd name="connsiteX29" fmla="*/ 216005 w 730000"/>
                    <a:gd name="connsiteY29" fmla="*/ 376826 h 1157280"/>
                    <a:gd name="connsiteX30" fmla="*/ 201815 w 730000"/>
                    <a:gd name="connsiteY30" fmla="*/ 370519 h 1157280"/>
                    <a:gd name="connsiteX31" fmla="*/ 187624 w 730000"/>
                    <a:gd name="connsiteY31" fmla="*/ 362636 h 1157280"/>
                    <a:gd name="connsiteX32" fmla="*/ 228618 w 730000"/>
                    <a:gd name="connsiteY32" fmla="*/ 335832 h 1157280"/>
                    <a:gd name="connsiteX33" fmla="*/ 228618 w 730000"/>
                    <a:gd name="connsiteY33" fmla="*/ 318489 h 1157280"/>
                    <a:gd name="connsiteX34" fmla="*/ 192354 w 730000"/>
                    <a:gd name="connsiteY34" fmla="*/ 318489 h 1157280"/>
                    <a:gd name="connsiteX35" fmla="*/ 176588 w 730000"/>
                    <a:gd name="connsiteY35" fmla="*/ 320065 h 1157280"/>
                    <a:gd name="connsiteX36" fmla="*/ 152938 w 730000"/>
                    <a:gd name="connsiteY36" fmla="*/ 280648 h 1157280"/>
                    <a:gd name="connsiteX37" fmla="*/ 186048 w 730000"/>
                    <a:gd name="connsiteY37" fmla="*/ 242808 h 1157280"/>
                    <a:gd name="connsiteX38" fmla="*/ 201815 w 730000"/>
                    <a:gd name="connsiteY38" fmla="*/ 230195 h 1157280"/>
                    <a:gd name="connsiteX39" fmla="*/ 209698 w 730000"/>
                    <a:gd name="connsiteY39" fmla="*/ 228618 h 1157280"/>
                    <a:gd name="connsiteX40" fmla="*/ 238078 w 730000"/>
                    <a:gd name="connsiteY40" fmla="*/ 231771 h 1157280"/>
                    <a:gd name="connsiteX41" fmla="*/ 256998 w 730000"/>
                    <a:gd name="connsiteY41" fmla="*/ 244385 h 1157280"/>
                    <a:gd name="connsiteX42" fmla="*/ 272765 w 730000"/>
                    <a:gd name="connsiteY42" fmla="*/ 260152 h 1157280"/>
                    <a:gd name="connsiteX43" fmla="*/ 297992 w 730000"/>
                    <a:gd name="connsiteY43" fmla="*/ 263305 h 1157280"/>
                    <a:gd name="connsiteX44" fmla="*/ 315335 w 730000"/>
                    <a:gd name="connsiteY44" fmla="*/ 279072 h 1157280"/>
                    <a:gd name="connsiteX45" fmla="*/ 316912 w 730000"/>
                    <a:gd name="connsiteY45" fmla="*/ 291685 h 1157280"/>
                    <a:gd name="connsiteX46" fmla="*/ 302722 w 730000"/>
                    <a:gd name="connsiteY46" fmla="*/ 323219 h 1157280"/>
                    <a:gd name="connsiteX47" fmla="*/ 315335 w 730000"/>
                    <a:gd name="connsiteY47" fmla="*/ 331102 h 1157280"/>
                    <a:gd name="connsiteX48" fmla="*/ 335832 w 730000"/>
                    <a:gd name="connsiteY48" fmla="*/ 302722 h 1157280"/>
                    <a:gd name="connsiteX49" fmla="*/ 368942 w 730000"/>
                    <a:gd name="connsiteY49" fmla="*/ 282225 h 1157280"/>
                    <a:gd name="connsiteX50" fmla="*/ 389439 w 730000"/>
                    <a:gd name="connsiteY50" fmla="*/ 280648 h 1157280"/>
                    <a:gd name="connsiteX51" fmla="*/ 417819 w 730000"/>
                    <a:gd name="connsiteY51" fmla="*/ 280648 h 1157280"/>
                    <a:gd name="connsiteX52" fmla="*/ 435163 w 730000"/>
                    <a:gd name="connsiteY52" fmla="*/ 266458 h 1157280"/>
                    <a:gd name="connsiteX53" fmla="*/ 436739 w 730000"/>
                    <a:gd name="connsiteY53" fmla="*/ 263305 h 1157280"/>
                    <a:gd name="connsiteX54" fmla="*/ 444623 w 730000"/>
                    <a:gd name="connsiteY54" fmla="*/ 271188 h 1157280"/>
                    <a:gd name="connsiteX55" fmla="*/ 468273 w 730000"/>
                    <a:gd name="connsiteY55" fmla="*/ 261728 h 1157280"/>
                    <a:gd name="connsiteX56" fmla="*/ 476156 w 730000"/>
                    <a:gd name="connsiteY56" fmla="*/ 261728 h 1157280"/>
                    <a:gd name="connsiteX57" fmla="*/ 493500 w 730000"/>
                    <a:gd name="connsiteY57" fmla="*/ 261728 h 1157280"/>
                    <a:gd name="connsiteX58" fmla="*/ 515573 w 730000"/>
                    <a:gd name="connsiteY58" fmla="*/ 268035 h 1157280"/>
                    <a:gd name="connsiteX59" fmla="*/ 520303 w 730000"/>
                    <a:gd name="connsiteY59" fmla="*/ 266458 h 1157280"/>
                    <a:gd name="connsiteX60" fmla="*/ 542377 w 730000"/>
                    <a:gd name="connsiteY60" fmla="*/ 260152 h 1157280"/>
                    <a:gd name="connsiteX61" fmla="*/ 573910 w 730000"/>
                    <a:gd name="connsiteY61" fmla="*/ 266458 h 1157280"/>
                    <a:gd name="connsiteX62" fmla="*/ 577063 w 730000"/>
                    <a:gd name="connsiteY62" fmla="*/ 269612 h 1157280"/>
                    <a:gd name="connsiteX63" fmla="*/ 569180 w 730000"/>
                    <a:gd name="connsiteY63" fmla="*/ 269612 h 1157280"/>
                    <a:gd name="connsiteX64" fmla="*/ 562873 w 730000"/>
                    <a:gd name="connsiteY64" fmla="*/ 272765 h 1157280"/>
                    <a:gd name="connsiteX65" fmla="*/ 566027 w 730000"/>
                    <a:gd name="connsiteY65" fmla="*/ 279072 h 1157280"/>
                    <a:gd name="connsiteX66" fmla="*/ 575487 w 730000"/>
                    <a:gd name="connsiteY66" fmla="*/ 282225 h 1157280"/>
                    <a:gd name="connsiteX67" fmla="*/ 599137 w 730000"/>
                    <a:gd name="connsiteY67" fmla="*/ 286955 h 1157280"/>
                    <a:gd name="connsiteX68" fmla="*/ 618057 w 730000"/>
                    <a:gd name="connsiteY68" fmla="*/ 291685 h 1157280"/>
                    <a:gd name="connsiteX69" fmla="*/ 625940 w 730000"/>
                    <a:gd name="connsiteY69" fmla="*/ 286955 h 1157280"/>
                    <a:gd name="connsiteX70" fmla="*/ 611750 w 730000"/>
                    <a:gd name="connsiteY70" fmla="*/ 279072 h 1157280"/>
                    <a:gd name="connsiteX71" fmla="*/ 602290 w 730000"/>
                    <a:gd name="connsiteY71" fmla="*/ 268035 h 1157280"/>
                    <a:gd name="connsiteX72" fmla="*/ 608597 w 730000"/>
                    <a:gd name="connsiteY72" fmla="*/ 260152 h 1157280"/>
                    <a:gd name="connsiteX73" fmla="*/ 625940 w 730000"/>
                    <a:gd name="connsiteY73" fmla="*/ 249115 h 1157280"/>
                    <a:gd name="connsiteX74" fmla="*/ 610174 w 730000"/>
                    <a:gd name="connsiteY74" fmla="*/ 236501 h 1157280"/>
                    <a:gd name="connsiteX75" fmla="*/ 633824 w 730000"/>
                    <a:gd name="connsiteY75" fmla="*/ 245962 h 1157280"/>
                    <a:gd name="connsiteX76" fmla="*/ 687431 w 730000"/>
                    <a:gd name="connsiteY76" fmla="*/ 268035 h 1157280"/>
                    <a:gd name="connsiteX77" fmla="*/ 696891 w 730000"/>
                    <a:gd name="connsiteY77" fmla="*/ 269612 h 1157280"/>
                    <a:gd name="connsiteX78" fmla="*/ 718964 w 730000"/>
                    <a:gd name="connsiteY78" fmla="*/ 263305 h 1157280"/>
                    <a:gd name="connsiteX79" fmla="*/ 715811 w 730000"/>
                    <a:gd name="connsiteY79" fmla="*/ 247538 h 1157280"/>
                    <a:gd name="connsiteX80" fmla="*/ 707928 w 730000"/>
                    <a:gd name="connsiteY80" fmla="*/ 242808 h 1157280"/>
                    <a:gd name="connsiteX81" fmla="*/ 709504 w 730000"/>
                    <a:gd name="connsiteY81" fmla="*/ 236501 h 1157280"/>
                    <a:gd name="connsiteX82" fmla="*/ 722118 w 730000"/>
                    <a:gd name="connsiteY82" fmla="*/ 203391 h 1157280"/>
                    <a:gd name="connsiteX83" fmla="*/ 730001 w 730000"/>
                    <a:gd name="connsiteY83" fmla="*/ 186048 h 1157280"/>
                    <a:gd name="connsiteX84" fmla="*/ 711081 w 730000"/>
                    <a:gd name="connsiteY84" fmla="*/ 186048 h 1157280"/>
                    <a:gd name="connsiteX85" fmla="*/ 690584 w 730000"/>
                    <a:gd name="connsiteY85" fmla="*/ 184471 h 1157280"/>
                    <a:gd name="connsiteX86" fmla="*/ 689007 w 730000"/>
                    <a:gd name="connsiteY86" fmla="*/ 175011 h 1157280"/>
                    <a:gd name="connsiteX87" fmla="*/ 692161 w 730000"/>
                    <a:gd name="connsiteY87" fmla="*/ 148208 h 1157280"/>
                    <a:gd name="connsiteX88" fmla="*/ 676394 w 730000"/>
                    <a:gd name="connsiteY88" fmla="*/ 127711 h 1157280"/>
                    <a:gd name="connsiteX89" fmla="*/ 648014 w 730000"/>
                    <a:gd name="connsiteY89" fmla="*/ 127711 h 1157280"/>
                    <a:gd name="connsiteX90" fmla="*/ 630670 w 730000"/>
                    <a:gd name="connsiteY90" fmla="*/ 134017 h 1157280"/>
                    <a:gd name="connsiteX91" fmla="*/ 619634 w 730000"/>
                    <a:gd name="connsiteY91" fmla="*/ 140324 h 1157280"/>
                    <a:gd name="connsiteX92" fmla="*/ 594407 w 730000"/>
                    <a:gd name="connsiteY92" fmla="*/ 152938 h 1157280"/>
                    <a:gd name="connsiteX93" fmla="*/ 580217 w 730000"/>
                    <a:gd name="connsiteY93" fmla="*/ 149784 h 1157280"/>
                    <a:gd name="connsiteX94" fmla="*/ 554990 w 730000"/>
                    <a:gd name="connsiteY94" fmla="*/ 160821 h 1157280"/>
                    <a:gd name="connsiteX95" fmla="*/ 539223 w 730000"/>
                    <a:gd name="connsiteY95" fmla="*/ 163974 h 1157280"/>
                    <a:gd name="connsiteX96" fmla="*/ 537647 w 730000"/>
                    <a:gd name="connsiteY96" fmla="*/ 157668 h 1157280"/>
                    <a:gd name="connsiteX97" fmla="*/ 548683 w 730000"/>
                    <a:gd name="connsiteY97" fmla="*/ 145054 h 1157280"/>
                    <a:gd name="connsiteX98" fmla="*/ 551837 w 730000"/>
                    <a:gd name="connsiteY98" fmla="*/ 124557 h 1157280"/>
                    <a:gd name="connsiteX99" fmla="*/ 536070 w 730000"/>
                    <a:gd name="connsiteY99" fmla="*/ 102484 h 1157280"/>
                    <a:gd name="connsiteX100" fmla="*/ 528186 w 730000"/>
                    <a:gd name="connsiteY100" fmla="*/ 91447 h 1157280"/>
                    <a:gd name="connsiteX101" fmla="*/ 525033 w 730000"/>
                    <a:gd name="connsiteY101" fmla="*/ 77257 h 1157280"/>
                    <a:gd name="connsiteX102" fmla="*/ 525033 w 730000"/>
                    <a:gd name="connsiteY102" fmla="*/ 66220 h 1157280"/>
                    <a:gd name="connsiteX103" fmla="*/ 548683 w 730000"/>
                    <a:gd name="connsiteY103" fmla="*/ 63067 h 1157280"/>
                    <a:gd name="connsiteX104" fmla="*/ 588100 w 730000"/>
                    <a:gd name="connsiteY104" fmla="*/ 67797 h 1157280"/>
                    <a:gd name="connsiteX105" fmla="*/ 619634 w 730000"/>
                    <a:gd name="connsiteY105" fmla="*/ 75681 h 1157280"/>
                    <a:gd name="connsiteX106" fmla="*/ 633824 w 730000"/>
                    <a:gd name="connsiteY106" fmla="*/ 78834 h 1157280"/>
                    <a:gd name="connsiteX107" fmla="*/ 633824 w 730000"/>
                    <a:gd name="connsiteY107" fmla="*/ 70950 h 1157280"/>
                    <a:gd name="connsiteX108" fmla="*/ 635400 w 730000"/>
                    <a:gd name="connsiteY108" fmla="*/ 70950 h 1157280"/>
                    <a:gd name="connsiteX109" fmla="*/ 640131 w 730000"/>
                    <a:gd name="connsiteY109" fmla="*/ 74104 h 1157280"/>
                    <a:gd name="connsiteX110" fmla="*/ 670087 w 730000"/>
                    <a:gd name="connsiteY110" fmla="*/ 88294 h 1157280"/>
                    <a:gd name="connsiteX111" fmla="*/ 698468 w 730000"/>
                    <a:gd name="connsiteY111" fmla="*/ 93024 h 1157280"/>
                    <a:gd name="connsiteX112" fmla="*/ 712658 w 730000"/>
                    <a:gd name="connsiteY112" fmla="*/ 89871 h 1157280"/>
                    <a:gd name="connsiteX113" fmla="*/ 714234 w 730000"/>
                    <a:gd name="connsiteY113" fmla="*/ 78834 h 1157280"/>
                    <a:gd name="connsiteX114" fmla="*/ 698468 w 730000"/>
                    <a:gd name="connsiteY114" fmla="*/ 67797 h 1157280"/>
                    <a:gd name="connsiteX115" fmla="*/ 668511 w 730000"/>
                    <a:gd name="connsiteY115" fmla="*/ 67797 h 1157280"/>
                    <a:gd name="connsiteX116" fmla="*/ 677971 w 730000"/>
                    <a:gd name="connsiteY116" fmla="*/ 61490 h 1157280"/>
                    <a:gd name="connsiteX117" fmla="*/ 674817 w 730000"/>
                    <a:gd name="connsiteY117" fmla="*/ 52030 h 1157280"/>
                    <a:gd name="connsiteX118" fmla="*/ 665357 w 730000"/>
                    <a:gd name="connsiteY118" fmla="*/ 50454 h 1157280"/>
                    <a:gd name="connsiteX119" fmla="*/ 673241 w 730000"/>
                    <a:gd name="connsiteY119" fmla="*/ 42570 h 1157280"/>
                    <a:gd name="connsiteX120" fmla="*/ 677971 w 730000"/>
                    <a:gd name="connsiteY120" fmla="*/ 31534 h 1157280"/>
                    <a:gd name="connsiteX121" fmla="*/ 670087 w 730000"/>
                    <a:gd name="connsiteY121" fmla="*/ 26804 h 1157280"/>
                    <a:gd name="connsiteX122" fmla="*/ 649591 w 730000"/>
                    <a:gd name="connsiteY122" fmla="*/ 23650 h 1157280"/>
                    <a:gd name="connsiteX123" fmla="*/ 641707 w 730000"/>
                    <a:gd name="connsiteY123" fmla="*/ 25227 h 1157280"/>
                    <a:gd name="connsiteX124" fmla="*/ 643284 w 730000"/>
                    <a:gd name="connsiteY124" fmla="*/ 33110 h 1157280"/>
                    <a:gd name="connsiteX125" fmla="*/ 643284 w 730000"/>
                    <a:gd name="connsiteY125" fmla="*/ 37840 h 1157280"/>
                    <a:gd name="connsiteX126" fmla="*/ 610174 w 730000"/>
                    <a:gd name="connsiteY126" fmla="*/ 33110 h 1157280"/>
                    <a:gd name="connsiteX127" fmla="*/ 591253 w 730000"/>
                    <a:gd name="connsiteY127" fmla="*/ 14190 h 1157280"/>
                    <a:gd name="connsiteX128" fmla="*/ 580217 w 730000"/>
                    <a:gd name="connsiteY128" fmla="*/ 4730 h 1157280"/>
                    <a:gd name="connsiteX129" fmla="*/ 605444 w 730000"/>
                    <a:gd name="connsiteY129" fmla="*/ 11037 h 1157280"/>
                    <a:gd name="connsiteX130" fmla="*/ 614904 w 730000"/>
                    <a:gd name="connsiteY130" fmla="*/ 3153 h 1157280"/>
                    <a:gd name="connsiteX131" fmla="*/ 614904 w 730000"/>
                    <a:gd name="connsiteY131" fmla="*/ 0 h 1157280"/>
                    <a:gd name="connsiteX132" fmla="*/ 93024 w 730000"/>
                    <a:gd name="connsiteY132" fmla="*/ 216005 h 1157280"/>
                    <a:gd name="connsiteX133" fmla="*/ 86717 w 730000"/>
                    <a:gd name="connsiteY133" fmla="*/ 236501 h 1157280"/>
                    <a:gd name="connsiteX134" fmla="*/ 78834 w 730000"/>
                    <a:gd name="connsiteY134" fmla="*/ 258575 h 1157280"/>
                    <a:gd name="connsiteX135" fmla="*/ 104061 w 730000"/>
                    <a:gd name="connsiteY135" fmla="*/ 312182 h 1157280"/>
                    <a:gd name="connsiteX136" fmla="*/ 115097 w 730000"/>
                    <a:gd name="connsiteY136" fmla="*/ 327949 h 1157280"/>
                    <a:gd name="connsiteX137" fmla="*/ 126134 w 730000"/>
                    <a:gd name="connsiteY137" fmla="*/ 332679 h 1157280"/>
                    <a:gd name="connsiteX138" fmla="*/ 141901 w 730000"/>
                    <a:gd name="connsiteY138" fmla="*/ 348445 h 1157280"/>
                    <a:gd name="connsiteX139" fmla="*/ 151361 w 730000"/>
                    <a:gd name="connsiteY139" fmla="*/ 376826 h 1157280"/>
                    <a:gd name="connsiteX140" fmla="*/ 168704 w 730000"/>
                    <a:gd name="connsiteY140" fmla="*/ 392592 h 1157280"/>
                    <a:gd name="connsiteX141" fmla="*/ 167128 w 730000"/>
                    <a:gd name="connsiteY141" fmla="*/ 400476 h 1157280"/>
                    <a:gd name="connsiteX142" fmla="*/ 163974 w 730000"/>
                    <a:gd name="connsiteY142" fmla="*/ 424126 h 1157280"/>
                    <a:gd name="connsiteX143" fmla="*/ 165551 w 730000"/>
                    <a:gd name="connsiteY143" fmla="*/ 432009 h 1157280"/>
                    <a:gd name="connsiteX144" fmla="*/ 171858 w 730000"/>
                    <a:gd name="connsiteY144" fmla="*/ 446199 h 1157280"/>
                    <a:gd name="connsiteX145" fmla="*/ 179741 w 730000"/>
                    <a:gd name="connsiteY145" fmla="*/ 458813 h 1157280"/>
                    <a:gd name="connsiteX146" fmla="*/ 189201 w 730000"/>
                    <a:gd name="connsiteY146" fmla="*/ 474579 h 1157280"/>
                    <a:gd name="connsiteX147" fmla="*/ 209698 w 730000"/>
                    <a:gd name="connsiteY147" fmla="*/ 493500 h 1157280"/>
                    <a:gd name="connsiteX148" fmla="*/ 208121 w 730000"/>
                    <a:gd name="connsiteY148" fmla="*/ 496653 h 1157280"/>
                    <a:gd name="connsiteX149" fmla="*/ 193931 w 730000"/>
                    <a:gd name="connsiteY149" fmla="*/ 518726 h 1157280"/>
                    <a:gd name="connsiteX150" fmla="*/ 181318 w 730000"/>
                    <a:gd name="connsiteY150" fmla="*/ 526610 h 1157280"/>
                    <a:gd name="connsiteX151" fmla="*/ 137171 w 730000"/>
                    <a:gd name="connsiteY151" fmla="*/ 545530 h 1157280"/>
                    <a:gd name="connsiteX152" fmla="*/ 111944 w 730000"/>
                    <a:gd name="connsiteY152" fmla="*/ 594407 h 1157280"/>
                    <a:gd name="connsiteX153" fmla="*/ 115097 w 730000"/>
                    <a:gd name="connsiteY153" fmla="*/ 613327 h 1157280"/>
                    <a:gd name="connsiteX154" fmla="*/ 111944 w 730000"/>
                    <a:gd name="connsiteY154" fmla="*/ 629094 h 1157280"/>
                    <a:gd name="connsiteX155" fmla="*/ 110367 w 730000"/>
                    <a:gd name="connsiteY155" fmla="*/ 655897 h 1157280"/>
                    <a:gd name="connsiteX156" fmla="*/ 110367 w 730000"/>
                    <a:gd name="connsiteY156" fmla="*/ 676394 h 1157280"/>
                    <a:gd name="connsiteX157" fmla="*/ 116674 w 730000"/>
                    <a:gd name="connsiteY157" fmla="*/ 715811 h 1157280"/>
                    <a:gd name="connsiteX158" fmla="*/ 115097 w 730000"/>
                    <a:gd name="connsiteY158" fmla="*/ 796221 h 1157280"/>
                    <a:gd name="connsiteX159" fmla="*/ 105637 w 730000"/>
                    <a:gd name="connsiteY159" fmla="*/ 804105 h 1157280"/>
                    <a:gd name="connsiteX160" fmla="*/ 100907 w 730000"/>
                    <a:gd name="connsiteY160" fmla="*/ 818295 h 1157280"/>
                    <a:gd name="connsiteX161" fmla="*/ 85140 w 730000"/>
                    <a:gd name="connsiteY161" fmla="*/ 846675 h 1157280"/>
                    <a:gd name="connsiteX162" fmla="*/ 83564 w 730000"/>
                    <a:gd name="connsiteY162" fmla="*/ 849828 h 1157280"/>
                    <a:gd name="connsiteX163" fmla="*/ 77257 w 730000"/>
                    <a:gd name="connsiteY163" fmla="*/ 857712 h 1157280"/>
                    <a:gd name="connsiteX164" fmla="*/ 63067 w 730000"/>
                    <a:gd name="connsiteY164" fmla="*/ 889245 h 1157280"/>
                    <a:gd name="connsiteX165" fmla="*/ 33110 w 730000"/>
                    <a:gd name="connsiteY165" fmla="*/ 939699 h 1157280"/>
                    <a:gd name="connsiteX166" fmla="*/ 31534 w 730000"/>
                    <a:gd name="connsiteY166" fmla="*/ 941276 h 1157280"/>
                    <a:gd name="connsiteX167" fmla="*/ 25227 w 730000"/>
                    <a:gd name="connsiteY167" fmla="*/ 966502 h 1157280"/>
                    <a:gd name="connsiteX168" fmla="*/ 23650 w 730000"/>
                    <a:gd name="connsiteY168" fmla="*/ 986999 h 1157280"/>
                    <a:gd name="connsiteX169" fmla="*/ 22073 w 730000"/>
                    <a:gd name="connsiteY169" fmla="*/ 990153 h 1157280"/>
                    <a:gd name="connsiteX170" fmla="*/ 12613 w 730000"/>
                    <a:gd name="connsiteY170" fmla="*/ 1010649 h 1157280"/>
                    <a:gd name="connsiteX171" fmla="*/ 6307 w 730000"/>
                    <a:gd name="connsiteY171" fmla="*/ 1007496 h 1157280"/>
                    <a:gd name="connsiteX172" fmla="*/ 0 w 730000"/>
                    <a:gd name="connsiteY172" fmla="*/ 1015379 h 1157280"/>
                    <a:gd name="connsiteX173" fmla="*/ 6307 w 730000"/>
                    <a:gd name="connsiteY173" fmla="*/ 1042183 h 1157280"/>
                    <a:gd name="connsiteX174" fmla="*/ 7883 w 730000"/>
                    <a:gd name="connsiteY174" fmla="*/ 1081600 h 1157280"/>
                    <a:gd name="connsiteX175" fmla="*/ 7883 w 730000"/>
                    <a:gd name="connsiteY175" fmla="*/ 1086330 h 1157280"/>
                    <a:gd name="connsiteX176" fmla="*/ 17343 w 730000"/>
                    <a:gd name="connsiteY176" fmla="*/ 1119440 h 1157280"/>
                    <a:gd name="connsiteX177" fmla="*/ 29957 w 730000"/>
                    <a:gd name="connsiteY177" fmla="*/ 1135207 h 1157280"/>
                    <a:gd name="connsiteX178" fmla="*/ 39417 w 730000"/>
                    <a:gd name="connsiteY178" fmla="*/ 1144667 h 1157280"/>
                    <a:gd name="connsiteX179" fmla="*/ 56760 w 730000"/>
                    <a:gd name="connsiteY179" fmla="*/ 1154127 h 1157280"/>
                    <a:gd name="connsiteX180" fmla="*/ 64644 w 730000"/>
                    <a:gd name="connsiteY180" fmla="*/ 1157280 h 1157280"/>
                    <a:gd name="connsiteX181" fmla="*/ 61490 w 730000"/>
                    <a:gd name="connsiteY181" fmla="*/ 1143090 h 1157280"/>
                    <a:gd name="connsiteX182" fmla="*/ 52030 w 730000"/>
                    <a:gd name="connsiteY182" fmla="*/ 1128900 h 1157280"/>
                    <a:gd name="connsiteX183" fmla="*/ 39417 w 730000"/>
                    <a:gd name="connsiteY183" fmla="*/ 1103673 h 1157280"/>
                    <a:gd name="connsiteX184" fmla="*/ 40994 w 730000"/>
                    <a:gd name="connsiteY184" fmla="*/ 1094213 h 1157280"/>
                    <a:gd name="connsiteX185" fmla="*/ 42570 w 730000"/>
                    <a:gd name="connsiteY185" fmla="*/ 1089483 h 1157280"/>
                    <a:gd name="connsiteX186" fmla="*/ 56760 w 730000"/>
                    <a:gd name="connsiteY186" fmla="*/ 1080023 h 1157280"/>
                    <a:gd name="connsiteX187" fmla="*/ 66220 w 730000"/>
                    <a:gd name="connsiteY187" fmla="*/ 1068986 h 1157280"/>
                    <a:gd name="connsiteX188" fmla="*/ 64644 w 730000"/>
                    <a:gd name="connsiteY188" fmla="*/ 1054796 h 1157280"/>
                    <a:gd name="connsiteX189" fmla="*/ 69374 w 730000"/>
                    <a:gd name="connsiteY189" fmla="*/ 1043760 h 1157280"/>
                    <a:gd name="connsiteX190" fmla="*/ 80410 w 730000"/>
                    <a:gd name="connsiteY190" fmla="*/ 1039030 h 1157280"/>
                    <a:gd name="connsiteX191" fmla="*/ 91447 w 730000"/>
                    <a:gd name="connsiteY191" fmla="*/ 1029570 h 1157280"/>
                    <a:gd name="connsiteX192" fmla="*/ 94601 w 730000"/>
                    <a:gd name="connsiteY192" fmla="*/ 1026416 h 1157280"/>
                    <a:gd name="connsiteX193" fmla="*/ 102484 w 730000"/>
                    <a:gd name="connsiteY193" fmla="*/ 1020110 h 1157280"/>
                    <a:gd name="connsiteX194" fmla="*/ 148208 w 730000"/>
                    <a:gd name="connsiteY194" fmla="*/ 1010649 h 1157280"/>
                    <a:gd name="connsiteX195" fmla="*/ 165551 w 730000"/>
                    <a:gd name="connsiteY195" fmla="*/ 991729 h 1157280"/>
                    <a:gd name="connsiteX196" fmla="*/ 165551 w 730000"/>
                    <a:gd name="connsiteY196" fmla="*/ 979116 h 1157280"/>
                    <a:gd name="connsiteX197" fmla="*/ 167128 w 730000"/>
                    <a:gd name="connsiteY197" fmla="*/ 979116 h 1157280"/>
                    <a:gd name="connsiteX198" fmla="*/ 168704 w 730000"/>
                    <a:gd name="connsiteY198" fmla="*/ 982269 h 1157280"/>
                    <a:gd name="connsiteX199" fmla="*/ 195508 w 730000"/>
                    <a:gd name="connsiteY199" fmla="*/ 991729 h 1157280"/>
                    <a:gd name="connsiteX200" fmla="*/ 217581 w 730000"/>
                    <a:gd name="connsiteY200" fmla="*/ 980693 h 1157280"/>
                    <a:gd name="connsiteX201" fmla="*/ 242808 w 730000"/>
                    <a:gd name="connsiteY201" fmla="*/ 964926 h 1157280"/>
                    <a:gd name="connsiteX202" fmla="*/ 250691 w 730000"/>
                    <a:gd name="connsiteY202" fmla="*/ 960196 h 1157280"/>
                    <a:gd name="connsiteX203" fmla="*/ 266458 w 730000"/>
                    <a:gd name="connsiteY203" fmla="*/ 942852 h 1157280"/>
                    <a:gd name="connsiteX204" fmla="*/ 271188 w 730000"/>
                    <a:gd name="connsiteY204" fmla="*/ 933392 h 1157280"/>
                    <a:gd name="connsiteX205" fmla="*/ 293262 w 730000"/>
                    <a:gd name="connsiteY205" fmla="*/ 931816 h 1157280"/>
                    <a:gd name="connsiteX206" fmla="*/ 309029 w 730000"/>
                    <a:gd name="connsiteY206" fmla="*/ 933392 h 1157280"/>
                    <a:gd name="connsiteX207" fmla="*/ 315335 w 730000"/>
                    <a:gd name="connsiteY207" fmla="*/ 936546 h 1157280"/>
                    <a:gd name="connsiteX208" fmla="*/ 327949 w 730000"/>
                    <a:gd name="connsiteY208" fmla="*/ 942852 h 1157280"/>
                    <a:gd name="connsiteX209" fmla="*/ 361059 w 730000"/>
                    <a:gd name="connsiteY209" fmla="*/ 925509 h 1157280"/>
                    <a:gd name="connsiteX210" fmla="*/ 384709 w 730000"/>
                    <a:gd name="connsiteY210" fmla="*/ 901859 h 1157280"/>
                    <a:gd name="connsiteX211" fmla="*/ 397322 w 730000"/>
                    <a:gd name="connsiteY211" fmla="*/ 882939 h 1157280"/>
                    <a:gd name="connsiteX212" fmla="*/ 416242 w 730000"/>
                    <a:gd name="connsiteY212" fmla="*/ 868749 h 1157280"/>
                    <a:gd name="connsiteX213" fmla="*/ 420973 w 730000"/>
                    <a:gd name="connsiteY213" fmla="*/ 867172 h 1157280"/>
                    <a:gd name="connsiteX214" fmla="*/ 444623 w 730000"/>
                    <a:gd name="connsiteY214" fmla="*/ 856135 h 1157280"/>
                    <a:gd name="connsiteX215" fmla="*/ 476156 w 730000"/>
                    <a:gd name="connsiteY215" fmla="*/ 829332 h 1157280"/>
                    <a:gd name="connsiteX216" fmla="*/ 477733 w 730000"/>
                    <a:gd name="connsiteY216" fmla="*/ 808835 h 115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730000" h="1157280">
                      <a:moveTo>
                        <a:pt x="477733" y="808835"/>
                      </a:moveTo>
                      <a:cubicBezTo>
                        <a:pt x="471426" y="802528"/>
                        <a:pt x="463543" y="796221"/>
                        <a:pt x="463543" y="786761"/>
                      </a:cubicBezTo>
                      <a:cubicBezTo>
                        <a:pt x="463543" y="778878"/>
                        <a:pt x="461966" y="770995"/>
                        <a:pt x="454083" y="766265"/>
                      </a:cubicBezTo>
                      <a:cubicBezTo>
                        <a:pt x="444623" y="759958"/>
                        <a:pt x="435163" y="752075"/>
                        <a:pt x="425702" y="744191"/>
                      </a:cubicBezTo>
                      <a:cubicBezTo>
                        <a:pt x="430433" y="734731"/>
                        <a:pt x="420973" y="726848"/>
                        <a:pt x="416242" y="718964"/>
                      </a:cubicBezTo>
                      <a:cubicBezTo>
                        <a:pt x="413089" y="712658"/>
                        <a:pt x="405206" y="712658"/>
                        <a:pt x="398899" y="714234"/>
                      </a:cubicBezTo>
                      <a:cubicBezTo>
                        <a:pt x="394169" y="715811"/>
                        <a:pt x="389439" y="714234"/>
                        <a:pt x="386286" y="709504"/>
                      </a:cubicBezTo>
                      <a:cubicBezTo>
                        <a:pt x="383132" y="704774"/>
                        <a:pt x="379979" y="698468"/>
                        <a:pt x="375249" y="692161"/>
                      </a:cubicBezTo>
                      <a:cubicBezTo>
                        <a:pt x="379979" y="692161"/>
                        <a:pt x="381556" y="692161"/>
                        <a:pt x="384709" y="692161"/>
                      </a:cubicBezTo>
                      <a:cubicBezTo>
                        <a:pt x="391016" y="690584"/>
                        <a:pt x="398899" y="690584"/>
                        <a:pt x="402052" y="682701"/>
                      </a:cubicBezTo>
                      <a:cubicBezTo>
                        <a:pt x="403629" y="679547"/>
                        <a:pt x="402052" y="676394"/>
                        <a:pt x="403629" y="673241"/>
                      </a:cubicBezTo>
                      <a:cubicBezTo>
                        <a:pt x="408359" y="660627"/>
                        <a:pt x="408359" y="648014"/>
                        <a:pt x="402052" y="635401"/>
                      </a:cubicBezTo>
                      <a:cubicBezTo>
                        <a:pt x="398899" y="625940"/>
                        <a:pt x="392592" y="618057"/>
                        <a:pt x="381556" y="614904"/>
                      </a:cubicBezTo>
                      <a:cubicBezTo>
                        <a:pt x="379979" y="614904"/>
                        <a:pt x="378402" y="613327"/>
                        <a:pt x="378402" y="611750"/>
                      </a:cubicBezTo>
                      <a:cubicBezTo>
                        <a:pt x="370519" y="603867"/>
                        <a:pt x="365789" y="595984"/>
                        <a:pt x="367366" y="584947"/>
                      </a:cubicBezTo>
                      <a:cubicBezTo>
                        <a:pt x="367366" y="580217"/>
                        <a:pt x="367366" y="575487"/>
                        <a:pt x="365789" y="572333"/>
                      </a:cubicBezTo>
                      <a:cubicBezTo>
                        <a:pt x="361059" y="562873"/>
                        <a:pt x="356329" y="551837"/>
                        <a:pt x="350022" y="542377"/>
                      </a:cubicBezTo>
                      <a:cubicBezTo>
                        <a:pt x="346869" y="537647"/>
                        <a:pt x="342139" y="534493"/>
                        <a:pt x="338985" y="531340"/>
                      </a:cubicBezTo>
                      <a:cubicBezTo>
                        <a:pt x="337409" y="529763"/>
                        <a:pt x="335832" y="531340"/>
                        <a:pt x="334255" y="529763"/>
                      </a:cubicBezTo>
                      <a:cubicBezTo>
                        <a:pt x="326372" y="520303"/>
                        <a:pt x="315335" y="513996"/>
                        <a:pt x="313759" y="499806"/>
                      </a:cubicBezTo>
                      <a:cubicBezTo>
                        <a:pt x="312182" y="491923"/>
                        <a:pt x="291685" y="474579"/>
                        <a:pt x="279072" y="477733"/>
                      </a:cubicBezTo>
                      <a:cubicBezTo>
                        <a:pt x="277495" y="477733"/>
                        <a:pt x="250691" y="485616"/>
                        <a:pt x="250691" y="485616"/>
                      </a:cubicBezTo>
                      <a:cubicBezTo>
                        <a:pt x="249115" y="484040"/>
                        <a:pt x="236501" y="485616"/>
                        <a:pt x="236501" y="484040"/>
                      </a:cubicBezTo>
                      <a:cubicBezTo>
                        <a:pt x="236501" y="484040"/>
                        <a:pt x="236501" y="484040"/>
                        <a:pt x="238078" y="484040"/>
                      </a:cubicBezTo>
                      <a:cubicBezTo>
                        <a:pt x="233348" y="477733"/>
                        <a:pt x="216005" y="458813"/>
                        <a:pt x="208121" y="457236"/>
                      </a:cubicBezTo>
                      <a:cubicBezTo>
                        <a:pt x="204968" y="457236"/>
                        <a:pt x="201815" y="457236"/>
                        <a:pt x="200238" y="455659"/>
                      </a:cubicBezTo>
                      <a:cubicBezTo>
                        <a:pt x="197085" y="450929"/>
                        <a:pt x="195508" y="446199"/>
                        <a:pt x="193931" y="439893"/>
                      </a:cubicBezTo>
                      <a:cubicBezTo>
                        <a:pt x="192354" y="427279"/>
                        <a:pt x="203391" y="422549"/>
                        <a:pt x="208121" y="414666"/>
                      </a:cubicBezTo>
                      <a:cubicBezTo>
                        <a:pt x="211275" y="409936"/>
                        <a:pt x="217581" y="405206"/>
                        <a:pt x="220735" y="400476"/>
                      </a:cubicBezTo>
                      <a:cubicBezTo>
                        <a:pt x="227041" y="392592"/>
                        <a:pt x="225465" y="386286"/>
                        <a:pt x="216005" y="376826"/>
                      </a:cubicBezTo>
                      <a:cubicBezTo>
                        <a:pt x="212851" y="373672"/>
                        <a:pt x="209698" y="370519"/>
                        <a:pt x="201815" y="370519"/>
                      </a:cubicBezTo>
                      <a:cubicBezTo>
                        <a:pt x="198661" y="370519"/>
                        <a:pt x="193931" y="365789"/>
                        <a:pt x="187624" y="362636"/>
                      </a:cubicBezTo>
                      <a:cubicBezTo>
                        <a:pt x="201815" y="353175"/>
                        <a:pt x="216005" y="345292"/>
                        <a:pt x="228618" y="335832"/>
                      </a:cubicBezTo>
                      <a:cubicBezTo>
                        <a:pt x="234925" y="331102"/>
                        <a:pt x="236501" y="324795"/>
                        <a:pt x="228618" y="318489"/>
                      </a:cubicBezTo>
                      <a:cubicBezTo>
                        <a:pt x="214428" y="309029"/>
                        <a:pt x="208121" y="309029"/>
                        <a:pt x="192354" y="318489"/>
                      </a:cubicBezTo>
                      <a:cubicBezTo>
                        <a:pt x="187624" y="321642"/>
                        <a:pt x="181318" y="321642"/>
                        <a:pt x="176588" y="320065"/>
                      </a:cubicBezTo>
                      <a:cubicBezTo>
                        <a:pt x="159244" y="316912"/>
                        <a:pt x="145054" y="302722"/>
                        <a:pt x="152938" y="280648"/>
                      </a:cubicBezTo>
                      <a:cubicBezTo>
                        <a:pt x="159244" y="263305"/>
                        <a:pt x="170281" y="252268"/>
                        <a:pt x="186048" y="242808"/>
                      </a:cubicBezTo>
                      <a:cubicBezTo>
                        <a:pt x="192354" y="239655"/>
                        <a:pt x="197085" y="233348"/>
                        <a:pt x="201815" y="230195"/>
                      </a:cubicBezTo>
                      <a:cubicBezTo>
                        <a:pt x="203391" y="228618"/>
                        <a:pt x="208121" y="228618"/>
                        <a:pt x="209698" y="228618"/>
                      </a:cubicBezTo>
                      <a:cubicBezTo>
                        <a:pt x="219158" y="228618"/>
                        <a:pt x="228618" y="230195"/>
                        <a:pt x="238078" y="231771"/>
                      </a:cubicBezTo>
                      <a:cubicBezTo>
                        <a:pt x="245961" y="231771"/>
                        <a:pt x="252268" y="236501"/>
                        <a:pt x="256998" y="244385"/>
                      </a:cubicBezTo>
                      <a:cubicBezTo>
                        <a:pt x="260152" y="252268"/>
                        <a:pt x="266458" y="256998"/>
                        <a:pt x="272765" y="260152"/>
                      </a:cubicBezTo>
                      <a:cubicBezTo>
                        <a:pt x="280648" y="252268"/>
                        <a:pt x="291685" y="255422"/>
                        <a:pt x="297992" y="263305"/>
                      </a:cubicBezTo>
                      <a:cubicBezTo>
                        <a:pt x="302722" y="268035"/>
                        <a:pt x="304298" y="279072"/>
                        <a:pt x="315335" y="279072"/>
                      </a:cubicBezTo>
                      <a:cubicBezTo>
                        <a:pt x="320065" y="279072"/>
                        <a:pt x="320065" y="290108"/>
                        <a:pt x="316912" y="291685"/>
                      </a:cubicBezTo>
                      <a:cubicBezTo>
                        <a:pt x="305875" y="299568"/>
                        <a:pt x="305875" y="312182"/>
                        <a:pt x="302722" y="323219"/>
                      </a:cubicBezTo>
                      <a:cubicBezTo>
                        <a:pt x="301145" y="329525"/>
                        <a:pt x="309029" y="332679"/>
                        <a:pt x="315335" y="331102"/>
                      </a:cubicBezTo>
                      <a:cubicBezTo>
                        <a:pt x="329525" y="326372"/>
                        <a:pt x="331102" y="312182"/>
                        <a:pt x="335832" y="302722"/>
                      </a:cubicBezTo>
                      <a:cubicBezTo>
                        <a:pt x="343715" y="288532"/>
                        <a:pt x="353175" y="280648"/>
                        <a:pt x="368942" y="282225"/>
                      </a:cubicBezTo>
                      <a:cubicBezTo>
                        <a:pt x="375249" y="282225"/>
                        <a:pt x="383132" y="279072"/>
                        <a:pt x="389439" y="280648"/>
                      </a:cubicBezTo>
                      <a:cubicBezTo>
                        <a:pt x="398899" y="283802"/>
                        <a:pt x="408359" y="280648"/>
                        <a:pt x="417819" y="280648"/>
                      </a:cubicBezTo>
                      <a:cubicBezTo>
                        <a:pt x="427279" y="279072"/>
                        <a:pt x="432009" y="275918"/>
                        <a:pt x="435163" y="266458"/>
                      </a:cubicBezTo>
                      <a:cubicBezTo>
                        <a:pt x="435163" y="264882"/>
                        <a:pt x="436739" y="263305"/>
                        <a:pt x="436739" y="263305"/>
                      </a:cubicBezTo>
                      <a:cubicBezTo>
                        <a:pt x="439893" y="266458"/>
                        <a:pt x="441469" y="268035"/>
                        <a:pt x="444623" y="271188"/>
                      </a:cubicBezTo>
                      <a:cubicBezTo>
                        <a:pt x="450929" y="258575"/>
                        <a:pt x="458813" y="261728"/>
                        <a:pt x="468273" y="261728"/>
                      </a:cubicBezTo>
                      <a:cubicBezTo>
                        <a:pt x="471426" y="261728"/>
                        <a:pt x="474580" y="261728"/>
                        <a:pt x="476156" y="261728"/>
                      </a:cubicBezTo>
                      <a:cubicBezTo>
                        <a:pt x="482463" y="256998"/>
                        <a:pt x="487193" y="260152"/>
                        <a:pt x="493500" y="261728"/>
                      </a:cubicBezTo>
                      <a:cubicBezTo>
                        <a:pt x="501383" y="263305"/>
                        <a:pt x="509266" y="266458"/>
                        <a:pt x="515573" y="268035"/>
                      </a:cubicBezTo>
                      <a:cubicBezTo>
                        <a:pt x="517150" y="268035"/>
                        <a:pt x="518726" y="268035"/>
                        <a:pt x="520303" y="266458"/>
                      </a:cubicBezTo>
                      <a:cubicBezTo>
                        <a:pt x="526610" y="258575"/>
                        <a:pt x="534493" y="258575"/>
                        <a:pt x="542377" y="260152"/>
                      </a:cubicBezTo>
                      <a:cubicBezTo>
                        <a:pt x="553413" y="261728"/>
                        <a:pt x="562873" y="263305"/>
                        <a:pt x="573910" y="266458"/>
                      </a:cubicBezTo>
                      <a:cubicBezTo>
                        <a:pt x="575487" y="266458"/>
                        <a:pt x="575487" y="268035"/>
                        <a:pt x="577063" y="269612"/>
                      </a:cubicBezTo>
                      <a:cubicBezTo>
                        <a:pt x="573910" y="269612"/>
                        <a:pt x="572333" y="268035"/>
                        <a:pt x="569180" y="269612"/>
                      </a:cubicBezTo>
                      <a:cubicBezTo>
                        <a:pt x="566027" y="269612"/>
                        <a:pt x="564450" y="271188"/>
                        <a:pt x="562873" y="272765"/>
                      </a:cubicBezTo>
                      <a:cubicBezTo>
                        <a:pt x="562873" y="274342"/>
                        <a:pt x="564450" y="277495"/>
                        <a:pt x="566027" y="279072"/>
                      </a:cubicBezTo>
                      <a:cubicBezTo>
                        <a:pt x="569180" y="280648"/>
                        <a:pt x="572333" y="282225"/>
                        <a:pt x="575487" y="282225"/>
                      </a:cubicBezTo>
                      <a:cubicBezTo>
                        <a:pt x="583370" y="283802"/>
                        <a:pt x="591253" y="285378"/>
                        <a:pt x="599137" y="286955"/>
                      </a:cubicBezTo>
                      <a:cubicBezTo>
                        <a:pt x="605444" y="288532"/>
                        <a:pt x="611750" y="290108"/>
                        <a:pt x="618057" y="291685"/>
                      </a:cubicBezTo>
                      <a:cubicBezTo>
                        <a:pt x="619634" y="291685"/>
                        <a:pt x="622787" y="288532"/>
                        <a:pt x="625940" y="286955"/>
                      </a:cubicBezTo>
                      <a:cubicBezTo>
                        <a:pt x="619634" y="283802"/>
                        <a:pt x="616480" y="280648"/>
                        <a:pt x="611750" y="279072"/>
                      </a:cubicBezTo>
                      <a:cubicBezTo>
                        <a:pt x="607020" y="275918"/>
                        <a:pt x="602290" y="274342"/>
                        <a:pt x="602290" y="268035"/>
                      </a:cubicBezTo>
                      <a:cubicBezTo>
                        <a:pt x="602290" y="263305"/>
                        <a:pt x="600714" y="260152"/>
                        <a:pt x="608597" y="260152"/>
                      </a:cubicBezTo>
                      <a:cubicBezTo>
                        <a:pt x="613327" y="260152"/>
                        <a:pt x="618057" y="253845"/>
                        <a:pt x="625940" y="249115"/>
                      </a:cubicBezTo>
                      <a:cubicBezTo>
                        <a:pt x="621210" y="244385"/>
                        <a:pt x="614904" y="241231"/>
                        <a:pt x="610174" y="236501"/>
                      </a:cubicBezTo>
                      <a:cubicBezTo>
                        <a:pt x="619634" y="236501"/>
                        <a:pt x="627517" y="239655"/>
                        <a:pt x="633824" y="245962"/>
                      </a:cubicBezTo>
                      <a:cubicBezTo>
                        <a:pt x="649591" y="258575"/>
                        <a:pt x="666934" y="266458"/>
                        <a:pt x="687431" y="268035"/>
                      </a:cubicBezTo>
                      <a:cubicBezTo>
                        <a:pt x="690584" y="268035"/>
                        <a:pt x="693737" y="269612"/>
                        <a:pt x="696891" y="269612"/>
                      </a:cubicBezTo>
                      <a:cubicBezTo>
                        <a:pt x="706351" y="272765"/>
                        <a:pt x="712658" y="269612"/>
                        <a:pt x="718964" y="263305"/>
                      </a:cubicBezTo>
                      <a:cubicBezTo>
                        <a:pt x="720541" y="260152"/>
                        <a:pt x="718964" y="250692"/>
                        <a:pt x="715811" y="247538"/>
                      </a:cubicBezTo>
                      <a:cubicBezTo>
                        <a:pt x="712658" y="245962"/>
                        <a:pt x="711081" y="244385"/>
                        <a:pt x="707928" y="242808"/>
                      </a:cubicBezTo>
                      <a:cubicBezTo>
                        <a:pt x="707928" y="241231"/>
                        <a:pt x="709504" y="238078"/>
                        <a:pt x="709504" y="236501"/>
                      </a:cubicBezTo>
                      <a:cubicBezTo>
                        <a:pt x="707928" y="223888"/>
                        <a:pt x="717388" y="214428"/>
                        <a:pt x="722118" y="203391"/>
                      </a:cubicBezTo>
                      <a:cubicBezTo>
                        <a:pt x="725271" y="198661"/>
                        <a:pt x="726848" y="192354"/>
                        <a:pt x="730001" y="186048"/>
                      </a:cubicBezTo>
                      <a:cubicBezTo>
                        <a:pt x="723694" y="186048"/>
                        <a:pt x="717388" y="186048"/>
                        <a:pt x="711081" y="186048"/>
                      </a:cubicBezTo>
                      <a:cubicBezTo>
                        <a:pt x="704774" y="186048"/>
                        <a:pt x="696891" y="186048"/>
                        <a:pt x="690584" y="184471"/>
                      </a:cubicBezTo>
                      <a:cubicBezTo>
                        <a:pt x="685854" y="184471"/>
                        <a:pt x="685854" y="178164"/>
                        <a:pt x="689007" y="175011"/>
                      </a:cubicBezTo>
                      <a:cubicBezTo>
                        <a:pt x="700044" y="163974"/>
                        <a:pt x="700044" y="160821"/>
                        <a:pt x="692161" y="148208"/>
                      </a:cubicBezTo>
                      <a:cubicBezTo>
                        <a:pt x="687431" y="140324"/>
                        <a:pt x="682701" y="134017"/>
                        <a:pt x="676394" y="127711"/>
                      </a:cubicBezTo>
                      <a:cubicBezTo>
                        <a:pt x="666934" y="119827"/>
                        <a:pt x="657474" y="122981"/>
                        <a:pt x="648014" y="127711"/>
                      </a:cubicBezTo>
                      <a:cubicBezTo>
                        <a:pt x="641707" y="130864"/>
                        <a:pt x="635400" y="132441"/>
                        <a:pt x="630670" y="134017"/>
                      </a:cubicBezTo>
                      <a:cubicBezTo>
                        <a:pt x="627517" y="135594"/>
                        <a:pt x="622787" y="137171"/>
                        <a:pt x="619634" y="140324"/>
                      </a:cubicBezTo>
                      <a:cubicBezTo>
                        <a:pt x="613327" y="151361"/>
                        <a:pt x="608597" y="154514"/>
                        <a:pt x="594407" y="152938"/>
                      </a:cubicBezTo>
                      <a:cubicBezTo>
                        <a:pt x="589677" y="152938"/>
                        <a:pt x="584947" y="151361"/>
                        <a:pt x="580217" y="149784"/>
                      </a:cubicBezTo>
                      <a:cubicBezTo>
                        <a:pt x="570757" y="148208"/>
                        <a:pt x="562873" y="154514"/>
                        <a:pt x="554990" y="160821"/>
                      </a:cubicBezTo>
                      <a:cubicBezTo>
                        <a:pt x="550260" y="165551"/>
                        <a:pt x="543953" y="163974"/>
                        <a:pt x="539223" y="163974"/>
                      </a:cubicBezTo>
                      <a:cubicBezTo>
                        <a:pt x="537647" y="163974"/>
                        <a:pt x="536070" y="159244"/>
                        <a:pt x="537647" y="157668"/>
                      </a:cubicBezTo>
                      <a:cubicBezTo>
                        <a:pt x="540800" y="152938"/>
                        <a:pt x="543953" y="148208"/>
                        <a:pt x="548683" y="145054"/>
                      </a:cubicBezTo>
                      <a:cubicBezTo>
                        <a:pt x="559720" y="138748"/>
                        <a:pt x="561297" y="130864"/>
                        <a:pt x="551837" y="124557"/>
                      </a:cubicBezTo>
                      <a:cubicBezTo>
                        <a:pt x="543953" y="118251"/>
                        <a:pt x="540800" y="110367"/>
                        <a:pt x="536070" y="102484"/>
                      </a:cubicBezTo>
                      <a:cubicBezTo>
                        <a:pt x="534493" y="99331"/>
                        <a:pt x="531340" y="94601"/>
                        <a:pt x="528186" y="91447"/>
                      </a:cubicBezTo>
                      <a:cubicBezTo>
                        <a:pt x="523456" y="86717"/>
                        <a:pt x="521880" y="83564"/>
                        <a:pt x="525033" y="77257"/>
                      </a:cubicBezTo>
                      <a:cubicBezTo>
                        <a:pt x="526610" y="74104"/>
                        <a:pt x="525033" y="70950"/>
                        <a:pt x="525033" y="66220"/>
                      </a:cubicBezTo>
                      <a:cubicBezTo>
                        <a:pt x="531340" y="61490"/>
                        <a:pt x="540800" y="63067"/>
                        <a:pt x="548683" y="63067"/>
                      </a:cubicBezTo>
                      <a:cubicBezTo>
                        <a:pt x="561297" y="63067"/>
                        <a:pt x="575487" y="67797"/>
                        <a:pt x="588100" y="67797"/>
                      </a:cubicBezTo>
                      <a:cubicBezTo>
                        <a:pt x="599137" y="67797"/>
                        <a:pt x="608597" y="72527"/>
                        <a:pt x="619634" y="75681"/>
                      </a:cubicBezTo>
                      <a:cubicBezTo>
                        <a:pt x="624364" y="77257"/>
                        <a:pt x="629094" y="77257"/>
                        <a:pt x="633824" y="78834"/>
                      </a:cubicBezTo>
                      <a:cubicBezTo>
                        <a:pt x="633824" y="75681"/>
                        <a:pt x="633824" y="72527"/>
                        <a:pt x="633824" y="70950"/>
                      </a:cubicBezTo>
                      <a:cubicBezTo>
                        <a:pt x="635400" y="70950"/>
                        <a:pt x="635400" y="70950"/>
                        <a:pt x="635400" y="70950"/>
                      </a:cubicBezTo>
                      <a:cubicBezTo>
                        <a:pt x="636977" y="72527"/>
                        <a:pt x="638554" y="74104"/>
                        <a:pt x="640131" y="74104"/>
                      </a:cubicBezTo>
                      <a:cubicBezTo>
                        <a:pt x="652744" y="74104"/>
                        <a:pt x="660627" y="83564"/>
                        <a:pt x="670087" y="88294"/>
                      </a:cubicBezTo>
                      <a:cubicBezTo>
                        <a:pt x="682701" y="93024"/>
                        <a:pt x="690584" y="93024"/>
                        <a:pt x="698468" y="93024"/>
                      </a:cubicBezTo>
                      <a:cubicBezTo>
                        <a:pt x="703198" y="93024"/>
                        <a:pt x="707928" y="91447"/>
                        <a:pt x="712658" y="89871"/>
                      </a:cubicBezTo>
                      <a:cubicBezTo>
                        <a:pt x="718964" y="88294"/>
                        <a:pt x="718964" y="83564"/>
                        <a:pt x="714234" y="78834"/>
                      </a:cubicBezTo>
                      <a:cubicBezTo>
                        <a:pt x="711081" y="75681"/>
                        <a:pt x="696891" y="72527"/>
                        <a:pt x="698468" y="67797"/>
                      </a:cubicBezTo>
                      <a:cubicBezTo>
                        <a:pt x="687431" y="67797"/>
                        <a:pt x="677971" y="74104"/>
                        <a:pt x="668511" y="67797"/>
                      </a:cubicBezTo>
                      <a:cubicBezTo>
                        <a:pt x="671664" y="66220"/>
                        <a:pt x="676394" y="64644"/>
                        <a:pt x="677971" y="61490"/>
                      </a:cubicBezTo>
                      <a:cubicBezTo>
                        <a:pt x="679547" y="58337"/>
                        <a:pt x="676394" y="55184"/>
                        <a:pt x="674817" y="52030"/>
                      </a:cubicBezTo>
                      <a:cubicBezTo>
                        <a:pt x="671664" y="52030"/>
                        <a:pt x="670087" y="52030"/>
                        <a:pt x="665357" y="50454"/>
                      </a:cubicBezTo>
                      <a:cubicBezTo>
                        <a:pt x="668511" y="47300"/>
                        <a:pt x="670087" y="44147"/>
                        <a:pt x="673241" y="42570"/>
                      </a:cubicBezTo>
                      <a:cubicBezTo>
                        <a:pt x="677971" y="39417"/>
                        <a:pt x="679547" y="36264"/>
                        <a:pt x="677971" y="31534"/>
                      </a:cubicBezTo>
                      <a:cubicBezTo>
                        <a:pt x="676394" y="28380"/>
                        <a:pt x="673241" y="26804"/>
                        <a:pt x="670087" y="26804"/>
                      </a:cubicBezTo>
                      <a:cubicBezTo>
                        <a:pt x="663781" y="25227"/>
                        <a:pt x="657474" y="25227"/>
                        <a:pt x="649591" y="23650"/>
                      </a:cubicBezTo>
                      <a:cubicBezTo>
                        <a:pt x="646437" y="23650"/>
                        <a:pt x="644860" y="23650"/>
                        <a:pt x="641707" y="25227"/>
                      </a:cubicBezTo>
                      <a:cubicBezTo>
                        <a:pt x="641707" y="28380"/>
                        <a:pt x="643284" y="29957"/>
                        <a:pt x="643284" y="33110"/>
                      </a:cubicBezTo>
                      <a:cubicBezTo>
                        <a:pt x="643284" y="34687"/>
                        <a:pt x="643284" y="36264"/>
                        <a:pt x="643284" y="37840"/>
                      </a:cubicBezTo>
                      <a:cubicBezTo>
                        <a:pt x="632247" y="36264"/>
                        <a:pt x="621210" y="34687"/>
                        <a:pt x="610174" y="33110"/>
                      </a:cubicBezTo>
                      <a:cubicBezTo>
                        <a:pt x="608597" y="23650"/>
                        <a:pt x="602290" y="17343"/>
                        <a:pt x="591253" y="14190"/>
                      </a:cubicBezTo>
                      <a:cubicBezTo>
                        <a:pt x="586524" y="12613"/>
                        <a:pt x="584947" y="7883"/>
                        <a:pt x="580217" y="4730"/>
                      </a:cubicBezTo>
                      <a:cubicBezTo>
                        <a:pt x="588100" y="6307"/>
                        <a:pt x="597560" y="7883"/>
                        <a:pt x="605444" y="11037"/>
                      </a:cubicBezTo>
                      <a:cubicBezTo>
                        <a:pt x="614904" y="14190"/>
                        <a:pt x="616480" y="12613"/>
                        <a:pt x="614904" y="3153"/>
                      </a:cubicBezTo>
                      <a:cubicBezTo>
                        <a:pt x="614904" y="3153"/>
                        <a:pt x="614904" y="1577"/>
                        <a:pt x="614904" y="0"/>
                      </a:cubicBezTo>
                      <a:cubicBezTo>
                        <a:pt x="422549" y="0"/>
                        <a:pt x="233348" y="74104"/>
                        <a:pt x="93024" y="216005"/>
                      </a:cubicBezTo>
                      <a:cubicBezTo>
                        <a:pt x="93024" y="223888"/>
                        <a:pt x="94601" y="230195"/>
                        <a:pt x="86717" y="236501"/>
                      </a:cubicBezTo>
                      <a:cubicBezTo>
                        <a:pt x="78834" y="241231"/>
                        <a:pt x="77257" y="249115"/>
                        <a:pt x="78834" y="258575"/>
                      </a:cubicBezTo>
                      <a:cubicBezTo>
                        <a:pt x="83564" y="279072"/>
                        <a:pt x="96177" y="293262"/>
                        <a:pt x="104061" y="312182"/>
                      </a:cubicBezTo>
                      <a:cubicBezTo>
                        <a:pt x="107214" y="318489"/>
                        <a:pt x="111944" y="323219"/>
                        <a:pt x="115097" y="327949"/>
                      </a:cubicBezTo>
                      <a:cubicBezTo>
                        <a:pt x="118251" y="331102"/>
                        <a:pt x="122981" y="331102"/>
                        <a:pt x="126134" y="332679"/>
                      </a:cubicBezTo>
                      <a:cubicBezTo>
                        <a:pt x="135594" y="334255"/>
                        <a:pt x="141901" y="340562"/>
                        <a:pt x="141901" y="348445"/>
                      </a:cubicBezTo>
                      <a:cubicBezTo>
                        <a:pt x="140324" y="361059"/>
                        <a:pt x="148208" y="367366"/>
                        <a:pt x="151361" y="376826"/>
                      </a:cubicBezTo>
                      <a:cubicBezTo>
                        <a:pt x="154514" y="384709"/>
                        <a:pt x="160821" y="389439"/>
                        <a:pt x="168704" y="392592"/>
                      </a:cubicBezTo>
                      <a:cubicBezTo>
                        <a:pt x="168704" y="395746"/>
                        <a:pt x="167128" y="397322"/>
                        <a:pt x="167128" y="400476"/>
                      </a:cubicBezTo>
                      <a:cubicBezTo>
                        <a:pt x="167128" y="408359"/>
                        <a:pt x="170281" y="417819"/>
                        <a:pt x="163974" y="424126"/>
                      </a:cubicBezTo>
                      <a:cubicBezTo>
                        <a:pt x="162398" y="425703"/>
                        <a:pt x="163974" y="428856"/>
                        <a:pt x="165551" y="432009"/>
                      </a:cubicBezTo>
                      <a:cubicBezTo>
                        <a:pt x="167128" y="436739"/>
                        <a:pt x="168704" y="441469"/>
                        <a:pt x="171858" y="446199"/>
                      </a:cubicBezTo>
                      <a:cubicBezTo>
                        <a:pt x="173434" y="450929"/>
                        <a:pt x="176588" y="454083"/>
                        <a:pt x="179741" y="458813"/>
                      </a:cubicBezTo>
                      <a:cubicBezTo>
                        <a:pt x="182894" y="463543"/>
                        <a:pt x="186048" y="469850"/>
                        <a:pt x="189201" y="474579"/>
                      </a:cubicBezTo>
                      <a:cubicBezTo>
                        <a:pt x="189201" y="474579"/>
                        <a:pt x="201815" y="487193"/>
                        <a:pt x="209698" y="493500"/>
                      </a:cubicBezTo>
                      <a:cubicBezTo>
                        <a:pt x="209698" y="495076"/>
                        <a:pt x="209698" y="495076"/>
                        <a:pt x="208121" y="496653"/>
                      </a:cubicBezTo>
                      <a:cubicBezTo>
                        <a:pt x="203391" y="504536"/>
                        <a:pt x="201815" y="513996"/>
                        <a:pt x="193931" y="518726"/>
                      </a:cubicBezTo>
                      <a:cubicBezTo>
                        <a:pt x="189201" y="521880"/>
                        <a:pt x="186048" y="525033"/>
                        <a:pt x="181318" y="526610"/>
                      </a:cubicBezTo>
                      <a:cubicBezTo>
                        <a:pt x="167128" y="532917"/>
                        <a:pt x="151361" y="539223"/>
                        <a:pt x="137171" y="545530"/>
                      </a:cubicBezTo>
                      <a:cubicBezTo>
                        <a:pt x="129287" y="548683"/>
                        <a:pt x="107214" y="588100"/>
                        <a:pt x="111944" y="594407"/>
                      </a:cubicBezTo>
                      <a:cubicBezTo>
                        <a:pt x="115097" y="600714"/>
                        <a:pt x="115097" y="607020"/>
                        <a:pt x="115097" y="613327"/>
                      </a:cubicBezTo>
                      <a:cubicBezTo>
                        <a:pt x="113521" y="618057"/>
                        <a:pt x="111944" y="624364"/>
                        <a:pt x="111944" y="629094"/>
                      </a:cubicBezTo>
                      <a:cubicBezTo>
                        <a:pt x="110367" y="638554"/>
                        <a:pt x="110367" y="648014"/>
                        <a:pt x="110367" y="655897"/>
                      </a:cubicBezTo>
                      <a:cubicBezTo>
                        <a:pt x="110367" y="662204"/>
                        <a:pt x="111944" y="670087"/>
                        <a:pt x="110367" y="676394"/>
                      </a:cubicBezTo>
                      <a:cubicBezTo>
                        <a:pt x="108791" y="690584"/>
                        <a:pt x="108791" y="703198"/>
                        <a:pt x="116674" y="715811"/>
                      </a:cubicBezTo>
                      <a:cubicBezTo>
                        <a:pt x="134017" y="742614"/>
                        <a:pt x="135594" y="769418"/>
                        <a:pt x="115097" y="796221"/>
                      </a:cubicBezTo>
                      <a:cubicBezTo>
                        <a:pt x="113521" y="799375"/>
                        <a:pt x="108791" y="800952"/>
                        <a:pt x="105637" y="804105"/>
                      </a:cubicBezTo>
                      <a:cubicBezTo>
                        <a:pt x="104061" y="808835"/>
                        <a:pt x="102484" y="813565"/>
                        <a:pt x="100907" y="818295"/>
                      </a:cubicBezTo>
                      <a:cubicBezTo>
                        <a:pt x="94601" y="827755"/>
                        <a:pt x="85140" y="835638"/>
                        <a:pt x="85140" y="846675"/>
                      </a:cubicBezTo>
                      <a:cubicBezTo>
                        <a:pt x="85140" y="848252"/>
                        <a:pt x="85140" y="848252"/>
                        <a:pt x="83564" y="849828"/>
                      </a:cubicBezTo>
                      <a:cubicBezTo>
                        <a:pt x="81987" y="852982"/>
                        <a:pt x="78834" y="854559"/>
                        <a:pt x="77257" y="857712"/>
                      </a:cubicBezTo>
                      <a:cubicBezTo>
                        <a:pt x="72527" y="867172"/>
                        <a:pt x="67797" y="878209"/>
                        <a:pt x="63067" y="889245"/>
                      </a:cubicBezTo>
                      <a:cubicBezTo>
                        <a:pt x="55184" y="906589"/>
                        <a:pt x="34687" y="917626"/>
                        <a:pt x="33110" y="939699"/>
                      </a:cubicBezTo>
                      <a:cubicBezTo>
                        <a:pt x="33110" y="939699"/>
                        <a:pt x="33110" y="941276"/>
                        <a:pt x="31534" y="941276"/>
                      </a:cubicBezTo>
                      <a:cubicBezTo>
                        <a:pt x="23650" y="947582"/>
                        <a:pt x="23650" y="957042"/>
                        <a:pt x="25227" y="966502"/>
                      </a:cubicBezTo>
                      <a:cubicBezTo>
                        <a:pt x="26804" y="972809"/>
                        <a:pt x="29957" y="980693"/>
                        <a:pt x="23650" y="986999"/>
                      </a:cubicBezTo>
                      <a:cubicBezTo>
                        <a:pt x="23650" y="986999"/>
                        <a:pt x="22073" y="990153"/>
                        <a:pt x="22073" y="990153"/>
                      </a:cubicBezTo>
                      <a:cubicBezTo>
                        <a:pt x="23650" y="998036"/>
                        <a:pt x="20497" y="1004343"/>
                        <a:pt x="12613" y="1010649"/>
                      </a:cubicBezTo>
                      <a:cubicBezTo>
                        <a:pt x="11037" y="1010649"/>
                        <a:pt x="7883" y="1009073"/>
                        <a:pt x="6307" y="1007496"/>
                      </a:cubicBezTo>
                      <a:cubicBezTo>
                        <a:pt x="4730" y="1010649"/>
                        <a:pt x="1577" y="1012226"/>
                        <a:pt x="0" y="1015379"/>
                      </a:cubicBezTo>
                      <a:cubicBezTo>
                        <a:pt x="9460" y="1021686"/>
                        <a:pt x="9460" y="1031146"/>
                        <a:pt x="6307" y="1042183"/>
                      </a:cubicBezTo>
                      <a:cubicBezTo>
                        <a:pt x="3153" y="1054796"/>
                        <a:pt x="-1577" y="1068986"/>
                        <a:pt x="7883" y="1081600"/>
                      </a:cubicBezTo>
                      <a:cubicBezTo>
                        <a:pt x="7883" y="1083177"/>
                        <a:pt x="7883" y="1084753"/>
                        <a:pt x="7883" y="1086330"/>
                      </a:cubicBezTo>
                      <a:cubicBezTo>
                        <a:pt x="6307" y="1098943"/>
                        <a:pt x="11037" y="1109980"/>
                        <a:pt x="17343" y="1119440"/>
                      </a:cubicBezTo>
                      <a:cubicBezTo>
                        <a:pt x="20497" y="1125747"/>
                        <a:pt x="25227" y="1130477"/>
                        <a:pt x="29957" y="1135207"/>
                      </a:cubicBezTo>
                      <a:cubicBezTo>
                        <a:pt x="33110" y="1138360"/>
                        <a:pt x="36264" y="1143090"/>
                        <a:pt x="39417" y="1144667"/>
                      </a:cubicBezTo>
                      <a:cubicBezTo>
                        <a:pt x="44147" y="1147820"/>
                        <a:pt x="50454" y="1150974"/>
                        <a:pt x="56760" y="1154127"/>
                      </a:cubicBezTo>
                      <a:cubicBezTo>
                        <a:pt x="58337" y="1155704"/>
                        <a:pt x="59914" y="1155704"/>
                        <a:pt x="64644" y="1157280"/>
                      </a:cubicBezTo>
                      <a:cubicBezTo>
                        <a:pt x="63067" y="1150974"/>
                        <a:pt x="63067" y="1146244"/>
                        <a:pt x="61490" y="1143090"/>
                      </a:cubicBezTo>
                      <a:cubicBezTo>
                        <a:pt x="58337" y="1138360"/>
                        <a:pt x="55184" y="1133630"/>
                        <a:pt x="52030" y="1128900"/>
                      </a:cubicBezTo>
                      <a:cubicBezTo>
                        <a:pt x="47300" y="1121017"/>
                        <a:pt x="44147" y="1113133"/>
                        <a:pt x="39417" y="1103673"/>
                      </a:cubicBezTo>
                      <a:cubicBezTo>
                        <a:pt x="39417" y="1102097"/>
                        <a:pt x="39417" y="1097367"/>
                        <a:pt x="40994" y="1094213"/>
                      </a:cubicBezTo>
                      <a:cubicBezTo>
                        <a:pt x="40994" y="1092637"/>
                        <a:pt x="42570" y="1089483"/>
                        <a:pt x="42570" y="1089483"/>
                      </a:cubicBezTo>
                      <a:cubicBezTo>
                        <a:pt x="47300" y="1086330"/>
                        <a:pt x="52030" y="1081600"/>
                        <a:pt x="56760" y="1080023"/>
                      </a:cubicBezTo>
                      <a:cubicBezTo>
                        <a:pt x="61490" y="1076870"/>
                        <a:pt x="66220" y="1075293"/>
                        <a:pt x="66220" y="1068986"/>
                      </a:cubicBezTo>
                      <a:cubicBezTo>
                        <a:pt x="66220" y="1064256"/>
                        <a:pt x="66220" y="1059526"/>
                        <a:pt x="64644" y="1054796"/>
                      </a:cubicBezTo>
                      <a:cubicBezTo>
                        <a:pt x="63067" y="1048490"/>
                        <a:pt x="63067" y="1045336"/>
                        <a:pt x="69374" y="1043760"/>
                      </a:cubicBezTo>
                      <a:cubicBezTo>
                        <a:pt x="74104" y="1042183"/>
                        <a:pt x="80410" y="1040606"/>
                        <a:pt x="80410" y="1039030"/>
                      </a:cubicBezTo>
                      <a:cubicBezTo>
                        <a:pt x="81987" y="1032723"/>
                        <a:pt x="85140" y="1031146"/>
                        <a:pt x="91447" y="1029570"/>
                      </a:cubicBezTo>
                      <a:cubicBezTo>
                        <a:pt x="93024" y="1029570"/>
                        <a:pt x="94601" y="1027993"/>
                        <a:pt x="94601" y="1026416"/>
                      </a:cubicBezTo>
                      <a:cubicBezTo>
                        <a:pt x="86717" y="1013803"/>
                        <a:pt x="100907" y="1018533"/>
                        <a:pt x="102484" y="1020110"/>
                      </a:cubicBezTo>
                      <a:cubicBezTo>
                        <a:pt x="105637" y="1013803"/>
                        <a:pt x="140324" y="1012226"/>
                        <a:pt x="148208" y="1010649"/>
                      </a:cubicBezTo>
                      <a:cubicBezTo>
                        <a:pt x="159244" y="1009073"/>
                        <a:pt x="165551" y="999613"/>
                        <a:pt x="165551" y="991729"/>
                      </a:cubicBezTo>
                      <a:cubicBezTo>
                        <a:pt x="165551" y="986999"/>
                        <a:pt x="165551" y="983846"/>
                        <a:pt x="165551" y="979116"/>
                      </a:cubicBezTo>
                      <a:cubicBezTo>
                        <a:pt x="165551" y="979116"/>
                        <a:pt x="167128" y="979116"/>
                        <a:pt x="167128" y="979116"/>
                      </a:cubicBezTo>
                      <a:cubicBezTo>
                        <a:pt x="167128" y="980693"/>
                        <a:pt x="168704" y="980693"/>
                        <a:pt x="168704" y="982269"/>
                      </a:cubicBezTo>
                      <a:cubicBezTo>
                        <a:pt x="175011" y="994883"/>
                        <a:pt x="182894" y="998036"/>
                        <a:pt x="195508" y="991729"/>
                      </a:cubicBezTo>
                      <a:cubicBezTo>
                        <a:pt x="203391" y="988576"/>
                        <a:pt x="211275" y="985423"/>
                        <a:pt x="217581" y="980693"/>
                      </a:cubicBezTo>
                      <a:cubicBezTo>
                        <a:pt x="227041" y="975963"/>
                        <a:pt x="238078" y="975963"/>
                        <a:pt x="242808" y="964926"/>
                      </a:cubicBezTo>
                      <a:cubicBezTo>
                        <a:pt x="244385" y="963349"/>
                        <a:pt x="247538" y="963349"/>
                        <a:pt x="250691" y="960196"/>
                      </a:cubicBezTo>
                      <a:cubicBezTo>
                        <a:pt x="256998" y="955466"/>
                        <a:pt x="264882" y="952312"/>
                        <a:pt x="266458" y="942852"/>
                      </a:cubicBezTo>
                      <a:cubicBezTo>
                        <a:pt x="268035" y="939699"/>
                        <a:pt x="269612" y="933392"/>
                        <a:pt x="271188" y="933392"/>
                      </a:cubicBezTo>
                      <a:cubicBezTo>
                        <a:pt x="277495" y="931816"/>
                        <a:pt x="285378" y="931816"/>
                        <a:pt x="293262" y="931816"/>
                      </a:cubicBezTo>
                      <a:cubicBezTo>
                        <a:pt x="297992" y="931816"/>
                        <a:pt x="304298" y="931816"/>
                        <a:pt x="309029" y="933392"/>
                      </a:cubicBezTo>
                      <a:cubicBezTo>
                        <a:pt x="312182" y="933392"/>
                        <a:pt x="313759" y="934969"/>
                        <a:pt x="315335" y="936546"/>
                      </a:cubicBezTo>
                      <a:cubicBezTo>
                        <a:pt x="318489" y="941276"/>
                        <a:pt x="323219" y="942852"/>
                        <a:pt x="327949" y="942852"/>
                      </a:cubicBezTo>
                      <a:cubicBezTo>
                        <a:pt x="342139" y="942852"/>
                        <a:pt x="351599" y="933392"/>
                        <a:pt x="361059" y="925509"/>
                      </a:cubicBezTo>
                      <a:cubicBezTo>
                        <a:pt x="368942" y="919202"/>
                        <a:pt x="376826" y="911319"/>
                        <a:pt x="384709" y="901859"/>
                      </a:cubicBezTo>
                      <a:cubicBezTo>
                        <a:pt x="389439" y="895552"/>
                        <a:pt x="394169" y="889245"/>
                        <a:pt x="397322" y="882939"/>
                      </a:cubicBezTo>
                      <a:cubicBezTo>
                        <a:pt x="400476" y="875055"/>
                        <a:pt x="408359" y="868749"/>
                        <a:pt x="416242" y="868749"/>
                      </a:cubicBezTo>
                      <a:cubicBezTo>
                        <a:pt x="417819" y="868749"/>
                        <a:pt x="419396" y="868749"/>
                        <a:pt x="420973" y="867172"/>
                      </a:cubicBezTo>
                      <a:cubicBezTo>
                        <a:pt x="428856" y="864019"/>
                        <a:pt x="436739" y="857712"/>
                        <a:pt x="444623" y="856135"/>
                      </a:cubicBezTo>
                      <a:cubicBezTo>
                        <a:pt x="458813" y="851405"/>
                        <a:pt x="471426" y="845098"/>
                        <a:pt x="476156" y="829332"/>
                      </a:cubicBezTo>
                      <a:cubicBezTo>
                        <a:pt x="485616" y="818295"/>
                        <a:pt x="485616" y="815142"/>
                        <a:pt x="477733" y="808835"/>
                      </a:cubicBezTo>
                      <a:close/>
                    </a:path>
                  </a:pathLst>
                </a:custGeom>
                <a:solidFill>
                  <a:srgbClr val="006580"/>
                </a:solidFill>
                <a:ln w="15726" cap="flat">
                  <a:noFill/>
                  <a:prstDash val="solid"/>
                  <a:miter/>
                </a:ln>
              </p:spPr>
              <p:txBody>
                <a:bodyPr rtlCol="0" anchor="ctr"/>
                <a:lstStyle/>
                <a:p>
                  <a:endParaRPr lang="en-US"/>
                </a:p>
              </p:txBody>
            </p:sp>
          </p:grpSp>
          <p:sp>
            <p:nvSpPr>
              <p:cNvPr id="19" name="Picture 120">
                <a:extLst>
                  <a:ext uri="{FF2B5EF4-FFF2-40B4-BE49-F238E27FC236}">
                    <a16:creationId xmlns:a16="http://schemas.microsoft.com/office/drawing/2014/main" id="{A6E0C5B8-848E-42F4-8556-6978F1EC3085}"/>
                  </a:ext>
                </a:extLst>
              </p:cNvPr>
              <p:cNvSpPr/>
              <p:nvPr/>
            </p:nvSpPr>
            <p:spPr>
              <a:xfrm>
                <a:off x="8060011" y="1378884"/>
                <a:ext cx="1568962" cy="1567216"/>
              </a:xfrm>
              <a:custGeom>
                <a:avLst/>
                <a:gdLst>
                  <a:gd name="connsiteX0" fmla="*/ 785269 w 1568962"/>
                  <a:gd name="connsiteY0" fmla="*/ 0 h 1567216"/>
                  <a:gd name="connsiteX1" fmla="*/ 785269 w 1568962"/>
                  <a:gd name="connsiteY1" fmla="*/ 47300 h 1567216"/>
                  <a:gd name="connsiteX2" fmla="*/ 785269 w 1568962"/>
                  <a:gd name="connsiteY2" fmla="*/ 47300 h 1567216"/>
                  <a:gd name="connsiteX3" fmla="*/ 1187322 w 1568962"/>
                  <a:gd name="connsiteY3" fmla="*/ 167128 h 1567216"/>
                  <a:gd name="connsiteX4" fmla="*/ 1400173 w 1568962"/>
                  <a:gd name="connsiteY4" fmla="*/ 1187237 h 1567216"/>
                  <a:gd name="connsiteX5" fmla="*/ 783693 w 1568962"/>
                  <a:gd name="connsiteY5" fmla="*/ 1519916 h 1567216"/>
                  <a:gd name="connsiteX6" fmla="*/ 381640 w 1568962"/>
                  <a:gd name="connsiteY6" fmla="*/ 1400088 h 1567216"/>
                  <a:gd name="connsiteX7" fmla="*/ 63152 w 1568962"/>
                  <a:gd name="connsiteY7" fmla="*/ 934969 h 1567216"/>
                  <a:gd name="connsiteX8" fmla="*/ 167212 w 1568962"/>
                  <a:gd name="connsiteY8" fmla="*/ 381556 h 1567216"/>
                  <a:gd name="connsiteX9" fmla="*/ 785269 w 1568962"/>
                  <a:gd name="connsiteY9" fmla="*/ 47300 h 1567216"/>
                  <a:gd name="connsiteX10" fmla="*/ 785269 w 1568962"/>
                  <a:gd name="connsiteY10" fmla="*/ 0 h 1567216"/>
                  <a:gd name="connsiteX11" fmla="*/ 785269 w 1568962"/>
                  <a:gd name="connsiteY11" fmla="*/ 0 h 1567216"/>
                  <a:gd name="connsiteX12" fmla="*/ 127796 w 1568962"/>
                  <a:gd name="connsiteY12" fmla="*/ 354752 h 1567216"/>
                  <a:gd name="connsiteX13" fmla="*/ 354837 w 1568962"/>
                  <a:gd name="connsiteY13" fmla="*/ 1439505 h 1567216"/>
                  <a:gd name="connsiteX14" fmla="*/ 783693 w 1568962"/>
                  <a:gd name="connsiteY14" fmla="*/ 1567216 h 1567216"/>
                  <a:gd name="connsiteX15" fmla="*/ 1441167 w 1568962"/>
                  <a:gd name="connsiteY15" fmla="*/ 1212464 h 1567216"/>
                  <a:gd name="connsiteX16" fmla="*/ 1214125 w 1568962"/>
                  <a:gd name="connsiteY16" fmla="*/ 127711 h 1567216"/>
                  <a:gd name="connsiteX17" fmla="*/ 785269 w 1568962"/>
                  <a:gd name="connsiteY17" fmla="*/ 0 h 1567216"/>
                  <a:gd name="connsiteX18" fmla="*/ 785269 w 1568962"/>
                  <a:gd name="connsiteY18" fmla="*/ 0 h 15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8962" h="1567216">
                    <a:moveTo>
                      <a:pt x="785269" y="0"/>
                    </a:moveTo>
                    <a:lnTo>
                      <a:pt x="785269" y="47300"/>
                    </a:lnTo>
                    <a:lnTo>
                      <a:pt x="785269" y="47300"/>
                    </a:lnTo>
                    <a:cubicBezTo>
                      <a:pt x="928747" y="47300"/>
                      <a:pt x="1067495" y="88294"/>
                      <a:pt x="1187322" y="167128"/>
                    </a:cubicBezTo>
                    <a:cubicBezTo>
                      <a:pt x="1527884" y="389439"/>
                      <a:pt x="1622485" y="846675"/>
                      <a:pt x="1400173" y="1187237"/>
                    </a:cubicBezTo>
                    <a:cubicBezTo>
                      <a:pt x="1263002" y="1395358"/>
                      <a:pt x="1032808" y="1519916"/>
                      <a:pt x="783693" y="1519916"/>
                    </a:cubicBezTo>
                    <a:cubicBezTo>
                      <a:pt x="640215" y="1519916"/>
                      <a:pt x="501468" y="1478922"/>
                      <a:pt x="381640" y="1400088"/>
                    </a:cubicBezTo>
                    <a:cubicBezTo>
                      <a:pt x="217666" y="1292874"/>
                      <a:pt x="104145" y="1127323"/>
                      <a:pt x="63152" y="934969"/>
                    </a:cubicBezTo>
                    <a:cubicBezTo>
                      <a:pt x="22158" y="742614"/>
                      <a:pt x="59998" y="545530"/>
                      <a:pt x="167212" y="381556"/>
                    </a:cubicBezTo>
                    <a:cubicBezTo>
                      <a:pt x="304383" y="171858"/>
                      <a:pt x="536155" y="47300"/>
                      <a:pt x="785269" y="47300"/>
                    </a:cubicBezTo>
                    <a:lnTo>
                      <a:pt x="785269" y="0"/>
                    </a:lnTo>
                    <a:moveTo>
                      <a:pt x="785269" y="0"/>
                    </a:moveTo>
                    <a:cubicBezTo>
                      <a:pt x="529848" y="0"/>
                      <a:pt x="279156" y="124557"/>
                      <a:pt x="127796" y="354752"/>
                    </a:cubicBezTo>
                    <a:cubicBezTo>
                      <a:pt x="-108706" y="717388"/>
                      <a:pt x="-7799" y="1203004"/>
                      <a:pt x="354837" y="1439505"/>
                    </a:cubicBezTo>
                    <a:cubicBezTo>
                      <a:pt x="487278" y="1526222"/>
                      <a:pt x="635485" y="1567216"/>
                      <a:pt x="783693" y="1567216"/>
                    </a:cubicBezTo>
                    <a:cubicBezTo>
                      <a:pt x="1039114" y="1567216"/>
                      <a:pt x="1289806" y="1442659"/>
                      <a:pt x="1441167" y="1212464"/>
                    </a:cubicBezTo>
                    <a:cubicBezTo>
                      <a:pt x="1677668" y="849828"/>
                      <a:pt x="1576761" y="364212"/>
                      <a:pt x="1214125" y="127711"/>
                    </a:cubicBezTo>
                    <a:cubicBezTo>
                      <a:pt x="1081685" y="42570"/>
                      <a:pt x="931900" y="0"/>
                      <a:pt x="785269" y="0"/>
                    </a:cubicBezTo>
                    <a:lnTo>
                      <a:pt x="785269" y="0"/>
                    </a:lnTo>
                    <a:close/>
                  </a:path>
                </a:pathLst>
              </a:custGeom>
              <a:solidFill>
                <a:srgbClr val="006580"/>
              </a:solidFill>
              <a:ln w="15726" cap="flat">
                <a:noFill/>
                <a:prstDash val="solid"/>
                <a:miter/>
              </a:ln>
            </p:spPr>
            <p:txBody>
              <a:bodyPr rtlCol="0" anchor="ctr"/>
              <a:lstStyle/>
              <a:p>
                <a:endParaRPr lang="en-US"/>
              </a:p>
            </p:txBody>
          </p:sp>
        </p:grpSp>
      </p:grpSp>
      <p:sp>
        <p:nvSpPr>
          <p:cNvPr id="20" name="Rectangle 19">
            <a:extLst>
              <a:ext uri="{FF2B5EF4-FFF2-40B4-BE49-F238E27FC236}">
                <a16:creationId xmlns:a16="http://schemas.microsoft.com/office/drawing/2014/main" id="{03F3199D-5CA1-45F1-9075-164B4EC88947}"/>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1" name="Title 1">
            <a:extLst>
              <a:ext uri="{FF2B5EF4-FFF2-40B4-BE49-F238E27FC236}">
                <a16:creationId xmlns:a16="http://schemas.microsoft.com/office/drawing/2014/main" id="{3D6FA0AF-C2BC-4590-9B66-68E2368343AA}"/>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22" name="Subtitle 2">
            <a:extLst>
              <a:ext uri="{FF2B5EF4-FFF2-40B4-BE49-F238E27FC236}">
                <a16:creationId xmlns:a16="http://schemas.microsoft.com/office/drawing/2014/main" id="{D187B5E3-4702-4C54-AF72-5257837031B8}"/>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408864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etitive Landscap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WHO ARE OUR MAIN COMPETITORS?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Competitor X: catch them &amp; show respect</a:t>
            </a:r>
          </a:p>
        </p:txBody>
      </p:sp>
      <p:sp>
        <p:nvSpPr>
          <p:cNvPr id="9" name="Text Placeholder 6">
            <a:extLst>
              <a:ext uri="{FF2B5EF4-FFF2-40B4-BE49-F238E27FC236}">
                <a16:creationId xmlns:a16="http://schemas.microsoft.com/office/drawing/2014/main" id="{4FA02F00-EFD6-4E7E-9466-FDF564FAAE54}"/>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939969C9-CD12-494C-9C61-FE1B62CCB36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9D08E6FF-C5A4-44E3-A784-F5C598BE4D7A}"/>
              </a:ext>
            </a:extLst>
          </p:cNvPr>
          <p:cNvGrpSpPr/>
          <p:nvPr/>
        </p:nvGrpSpPr>
        <p:grpSpPr>
          <a:xfrm>
            <a:off x="11178968" y="280779"/>
            <a:ext cx="662562" cy="841657"/>
            <a:chOff x="11178968" y="280779"/>
            <a:chExt cx="662562" cy="841657"/>
          </a:xfrm>
          <a:solidFill>
            <a:schemeClr val="bg1"/>
          </a:solidFill>
        </p:grpSpPr>
        <p:sp>
          <p:nvSpPr>
            <p:cNvPr id="4" name="Picture 120">
              <a:extLst>
                <a:ext uri="{FF2B5EF4-FFF2-40B4-BE49-F238E27FC236}">
                  <a16:creationId xmlns:a16="http://schemas.microsoft.com/office/drawing/2014/main" id="{128EA328-CB61-4547-8D94-819CDFEF6CE2}"/>
                </a:ext>
              </a:extLst>
            </p:cNvPr>
            <p:cNvSpPr/>
            <p:nvPr/>
          </p:nvSpPr>
          <p:spPr>
            <a:xfrm>
              <a:off x="11215325" y="280779"/>
              <a:ext cx="626205" cy="841657"/>
            </a:xfrm>
            <a:custGeom>
              <a:avLst/>
              <a:gdLst>
                <a:gd name="connsiteX0" fmla="*/ 614197 w 626205"/>
                <a:gd name="connsiteY0" fmla="*/ 262669 h 841657"/>
                <a:gd name="connsiteX1" fmla="*/ 437595 w 626205"/>
                <a:gd name="connsiteY1" fmla="*/ 25149 h 841657"/>
                <a:gd name="connsiteX2" fmla="*/ 409092 w 626205"/>
                <a:gd name="connsiteY2" fmla="*/ 9501 h 841657"/>
                <a:gd name="connsiteX3" fmla="*/ 390091 w 626205"/>
                <a:gd name="connsiteY3" fmla="*/ 0 h 841657"/>
                <a:gd name="connsiteX4" fmla="*/ 358794 w 626205"/>
                <a:gd name="connsiteY4" fmla="*/ 53093 h 841657"/>
                <a:gd name="connsiteX5" fmla="*/ 372766 w 626205"/>
                <a:gd name="connsiteY5" fmla="*/ 59799 h 841657"/>
                <a:gd name="connsiteX6" fmla="*/ 348176 w 626205"/>
                <a:gd name="connsiteY6" fmla="*/ 98920 h 841657"/>
                <a:gd name="connsiteX7" fmla="*/ 412446 w 626205"/>
                <a:gd name="connsiteY7" fmla="*/ 138041 h 841657"/>
                <a:gd name="connsiteX8" fmla="*/ 439830 w 626205"/>
                <a:gd name="connsiteY8" fmla="*/ 100038 h 841657"/>
                <a:gd name="connsiteX9" fmla="*/ 520307 w 626205"/>
                <a:gd name="connsiteY9" fmla="*/ 524778 h 841657"/>
                <a:gd name="connsiteX10" fmla="*/ 240873 w 626205"/>
                <a:gd name="connsiteY10" fmla="*/ 685174 h 841657"/>
                <a:gd name="connsiteX11" fmla="*/ 115686 w 626205"/>
                <a:gd name="connsiteY11" fmla="*/ 659466 h 841657"/>
                <a:gd name="connsiteX12" fmla="*/ 141394 w 626205"/>
                <a:gd name="connsiteY12" fmla="*/ 615874 h 841657"/>
                <a:gd name="connsiteX13" fmla="*/ 73212 w 626205"/>
                <a:gd name="connsiteY13" fmla="*/ 576753 h 841657"/>
                <a:gd name="connsiteX14" fmla="*/ 48063 w 626205"/>
                <a:gd name="connsiteY14" fmla="*/ 620345 h 841657"/>
                <a:gd name="connsiteX15" fmla="*/ 31297 w 626205"/>
                <a:gd name="connsiteY15" fmla="*/ 608050 h 841657"/>
                <a:gd name="connsiteX16" fmla="*/ 0 w 626205"/>
                <a:gd name="connsiteY16" fmla="*/ 661142 h 841657"/>
                <a:gd name="connsiteX17" fmla="*/ 17325 w 626205"/>
                <a:gd name="connsiteY17" fmla="*/ 673437 h 841657"/>
                <a:gd name="connsiteX18" fmla="*/ 46386 w 626205"/>
                <a:gd name="connsiteY18" fmla="*/ 692998 h 841657"/>
                <a:gd name="connsiteX19" fmla="*/ 200075 w 626205"/>
                <a:gd name="connsiteY19" fmla="*/ 744973 h 841657"/>
                <a:gd name="connsiteX20" fmla="*/ 200075 w 626205"/>
                <a:gd name="connsiteY20" fmla="*/ 780740 h 841657"/>
                <a:gd name="connsiteX21" fmla="*/ 13972 w 626205"/>
                <a:gd name="connsiteY21" fmla="*/ 780740 h 841657"/>
                <a:gd name="connsiteX22" fmla="*/ 13972 w 626205"/>
                <a:gd name="connsiteY22" fmla="*/ 841657 h 841657"/>
                <a:gd name="connsiteX23" fmla="*/ 474480 w 626205"/>
                <a:gd name="connsiteY23" fmla="*/ 841657 h 841657"/>
                <a:gd name="connsiteX24" fmla="*/ 474480 w 626205"/>
                <a:gd name="connsiteY24" fmla="*/ 781299 h 841657"/>
                <a:gd name="connsiteX25" fmla="*/ 282229 w 626205"/>
                <a:gd name="connsiteY25" fmla="*/ 781299 h 841657"/>
                <a:gd name="connsiteX26" fmla="*/ 282229 w 626205"/>
                <a:gd name="connsiteY26" fmla="*/ 745532 h 841657"/>
                <a:gd name="connsiteX27" fmla="*/ 336998 w 626205"/>
                <a:gd name="connsiteY27" fmla="*/ 735472 h 841657"/>
                <a:gd name="connsiteX28" fmla="*/ 572282 w 626205"/>
                <a:gd name="connsiteY28" fmla="*/ 557193 h 841657"/>
                <a:gd name="connsiteX29" fmla="*/ 614197 w 626205"/>
                <a:gd name="connsiteY29" fmla="*/ 262669 h 84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6205" h="841657">
                  <a:moveTo>
                    <a:pt x="614197" y="262669"/>
                  </a:moveTo>
                  <a:cubicBezTo>
                    <a:pt x="588489" y="162072"/>
                    <a:pt x="525896" y="77683"/>
                    <a:pt x="437595" y="25149"/>
                  </a:cubicBezTo>
                  <a:cubicBezTo>
                    <a:pt x="428653" y="19560"/>
                    <a:pt x="418593" y="14531"/>
                    <a:pt x="409092" y="9501"/>
                  </a:cubicBezTo>
                  <a:lnTo>
                    <a:pt x="390091" y="0"/>
                  </a:lnTo>
                  <a:lnTo>
                    <a:pt x="358794" y="53093"/>
                  </a:lnTo>
                  <a:lnTo>
                    <a:pt x="372766" y="59799"/>
                  </a:lnTo>
                  <a:lnTo>
                    <a:pt x="348176" y="98920"/>
                  </a:lnTo>
                  <a:lnTo>
                    <a:pt x="412446" y="138041"/>
                  </a:lnTo>
                  <a:lnTo>
                    <a:pt x="439830" y="100038"/>
                  </a:lnTo>
                  <a:cubicBezTo>
                    <a:pt x="567811" y="200075"/>
                    <a:pt x="603579" y="382267"/>
                    <a:pt x="520307" y="524778"/>
                  </a:cubicBezTo>
                  <a:cubicBezTo>
                    <a:pt x="462185" y="623698"/>
                    <a:pt x="355441" y="685174"/>
                    <a:pt x="240873" y="685174"/>
                  </a:cubicBezTo>
                  <a:cubicBezTo>
                    <a:pt x="197840" y="685174"/>
                    <a:pt x="155366" y="676232"/>
                    <a:pt x="115686" y="659466"/>
                  </a:cubicBezTo>
                  <a:lnTo>
                    <a:pt x="141394" y="615874"/>
                  </a:lnTo>
                  <a:lnTo>
                    <a:pt x="73212" y="576753"/>
                  </a:lnTo>
                  <a:lnTo>
                    <a:pt x="48063" y="620345"/>
                  </a:lnTo>
                  <a:lnTo>
                    <a:pt x="31297" y="608050"/>
                  </a:lnTo>
                  <a:lnTo>
                    <a:pt x="0" y="661142"/>
                  </a:lnTo>
                  <a:lnTo>
                    <a:pt x="17325" y="673437"/>
                  </a:lnTo>
                  <a:cubicBezTo>
                    <a:pt x="26826" y="680144"/>
                    <a:pt x="36885" y="686850"/>
                    <a:pt x="46386" y="692998"/>
                  </a:cubicBezTo>
                  <a:cubicBezTo>
                    <a:pt x="93331" y="720941"/>
                    <a:pt x="145865" y="738825"/>
                    <a:pt x="200075" y="744973"/>
                  </a:cubicBezTo>
                  <a:lnTo>
                    <a:pt x="200075" y="780740"/>
                  </a:lnTo>
                  <a:lnTo>
                    <a:pt x="13972" y="780740"/>
                  </a:lnTo>
                  <a:lnTo>
                    <a:pt x="13972" y="841657"/>
                  </a:lnTo>
                  <a:lnTo>
                    <a:pt x="474480" y="841657"/>
                  </a:lnTo>
                  <a:lnTo>
                    <a:pt x="474480" y="781299"/>
                  </a:lnTo>
                  <a:lnTo>
                    <a:pt x="282229" y="781299"/>
                  </a:lnTo>
                  <a:lnTo>
                    <a:pt x="282229" y="745532"/>
                  </a:lnTo>
                  <a:cubicBezTo>
                    <a:pt x="300672" y="743296"/>
                    <a:pt x="319114" y="739943"/>
                    <a:pt x="336998" y="735472"/>
                  </a:cubicBezTo>
                  <a:cubicBezTo>
                    <a:pt x="436477" y="709764"/>
                    <a:pt x="520307" y="646612"/>
                    <a:pt x="572282" y="557193"/>
                  </a:cubicBezTo>
                  <a:cubicBezTo>
                    <a:pt x="624816" y="467774"/>
                    <a:pt x="639347" y="363265"/>
                    <a:pt x="614197" y="262669"/>
                  </a:cubicBezTo>
                  <a:close/>
                </a:path>
              </a:pathLst>
            </a:custGeom>
            <a:solidFill>
              <a:schemeClr val="bg1"/>
            </a:solidFill>
            <a:ln w="5556" cap="flat">
              <a:noFill/>
              <a:prstDash val="solid"/>
              <a:miter/>
            </a:ln>
          </p:spPr>
          <p:txBody>
            <a:bodyPr rtlCol="0" anchor="ctr"/>
            <a:lstStyle/>
            <a:p>
              <a:endParaRPr lang="en-US"/>
            </a:p>
          </p:txBody>
        </p:sp>
        <p:grpSp>
          <p:nvGrpSpPr>
            <p:cNvPr id="5" name="Picture 120">
              <a:extLst>
                <a:ext uri="{FF2B5EF4-FFF2-40B4-BE49-F238E27FC236}">
                  <a16:creationId xmlns:a16="http://schemas.microsoft.com/office/drawing/2014/main" id="{6F1E4B86-900A-419A-B8A6-A79719D11295}"/>
                </a:ext>
              </a:extLst>
            </p:cNvPr>
            <p:cNvGrpSpPr/>
            <p:nvPr/>
          </p:nvGrpSpPr>
          <p:grpSpPr>
            <a:xfrm>
              <a:off x="11178968" y="356226"/>
              <a:ext cx="556135" cy="555516"/>
              <a:chOff x="11178968" y="356226"/>
              <a:chExt cx="556135" cy="555516"/>
            </a:xfrm>
            <a:solidFill>
              <a:schemeClr val="bg1"/>
            </a:solidFill>
          </p:grpSpPr>
          <p:sp>
            <p:nvSpPr>
              <p:cNvPr id="6" name="Picture 120">
                <a:extLst>
                  <a:ext uri="{FF2B5EF4-FFF2-40B4-BE49-F238E27FC236}">
                    <a16:creationId xmlns:a16="http://schemas.microsoft.com/office/drawing/2014/main" id="{F2E0726F-8864-47F3-B348-7534C439645E}"/>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lnTo>
                      <a:pt x="0" y="0"/>
                    </a:lnTo>
                    <a:lnTo>
                      <a:pt x="0" y="0"/>
                    </a:lnTo>
                    <a:close/>
                  </a:path>
                </a:pathLst>
              </a:custGeom>
              <a:solidFill>
                <a:schemeClr val="bg1"/>
              </a:solidFill>
              <a:ln w="5556"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5D6DF08B-116B-442C-BAFC-32584F5B94FF}"/>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cubicBezTo>
                      <a:pt x="0" y="0"/>
                      <a:pt x="0" y="0"/>
                      <a:pt x="0" y="0"/>
                    </a:cubicBezTo>
                    <a:cubicBezTo>
                      <a:pt x="0" y="0"/>
                      <a:pt x="0" y="0"/>
                      <a:pt x="0" y="0"/>
                    </a:cubicBezTo>
                    <a:close/>
                  </a:path>
                </a:pathLst>
              </a:custGeom>
              <a:solidFill>
                <a:schemeClr val="bg1"/>
              </a:solidFill>
              <a:ln w="5556" cap="flat">
                <a:noFill/>
                <a:prstDash val="solid"/>
                <a:miter/>
              </a:ln>
            </p:spPr>
            <p:txBody>
              <a:bodyPr rtlCol="0" anchor="ctr"/>
              <a:lstStyle/>
              <a:p>
                <a:endParaRPr lang="en-US"/>
              </a:p>
            </p:txBody>
          </p:sp>
          <p:grpSp>
            <p:nvGrpSpPr>
              <p:cNvPr id="8" name="Picture 120">
                <a:extLst>
                  <a:ext uri="{FF2B5EF4-FFF2-40B4-BE49-F238E27FC236}">
                    <a16:creationId xmlns:a16="http://schemas.microsoft.com/office/drawing/2014/main" id="{86FD320A-F1AB-40E7-BFDA-E0FE8D0108E6}"/>
                  </a:ext>
                </a:extLst>
              </p:cNvPr>
              <p:cNvGrpSpPr/>
              <p:nvPr/>
            </p:nvGrpSpPr>
            <p:grpSpPr>
              <a:xfrm>
                <a:off x="11229297" y="374110"/>
                <a:ext cx="492154" cy="480325"/>
                <a:chOff x="11229297" y="374110"/>
                <a:chExt cx="492154" cy="480325"/>
              </a:xfrm>
              <a:solidFill>
                <a:schemeClr val="bg1"/>
              </a:solidFill>
            </p:grpSpPr>
            <p:sp>
              <p:nvSpPr>
                <p:cNvPr id="15" name="Picture 120">
                  <a:extLst>
                    <a:ext uri="{FF2B5EF4-FFF2-40B4-BE49-F238E27FC236}">
                      <a16:creationId xmlns:a16="http://schemas.microsoft.com/office/drawing/2014/main" id="{1274793C-E6E8-47D3-A300-830E82A69328}"/>
                    </a:ext>
                  </a:extLst>
                </p:cNvPr>
                <p:cNvSpPr/>
                <p:nvPr/>
              </p:nvSpPr>
              <p:spPr>
                <a:xfrm>
                  <a:off x="11557353" y="576485"/>
                  <a:ext cx="110656" cy="86976"/>
                </a:xfrm>
                <a:custGeom>
                  <a:avLst/>
                  <a:gdLst>
                    <a:gd name="connsiteX0" fmla="*/ 103950 w 110656"/>
                    <a:gd name="connsiteY0" fmla="*/ 82090 h 86976"/>
                    <a:gd name="connsiteX1" fmla="*/ 110656 w 110656"/>
                    <a:gd name="connsiteY1" fmla="*/ 74266 h 86976"/>
                    <a:gd name="connsiteX2" fmla="*/ 106185 w 110656"/>
                    <a:gd name="connsiteY2" fmla="*/ 73707 h 86976"/>
                    <a:gd name="connsiteX3" fmla="*/ 99479 w 110656"/>
                    <a:gd name="connsiteY3" fmla="*/ 69236 h 86976"/>
                    <a:gd name="connsiteX4" fmla="*/ 95008 w 110656"/>
                    <a:gd name="connsiteY4" fmla="*/ 66441 h 86976"/>
                    <a:gd name="connsiteX5" fmla="*/ 93331 w 110656"/>
                    <a:gd name="connsiteY5" fmla="*/ 65883 h 86976"/>
                    <a:gd name="connsiteX6" fmla="*/ 89419 w 110656"/>
                    <a:gd name="connsiteY6" fmla="*/ 53587 h 86976"/>
                    <a:gd name="connsiteX7" fmla="*/ 88860 w 110656"/>
                    <a:gd name="connsiteY7" fmla="*/ 49116 h 86976"/>
                    <a:gd name="connsiteX8" fmla="*/ 91655 w 110656"/>
                    <a:gd name="connsiteY8" fmla="*/ 41851 h 86976"/>
                    <a:gd name="connsiteX9" fmla="*/ 88860 w 110656"/>
                    <a:gd name="connsiteY9" fmla="*/ 40733 h 86976"/>
                    <a:gd name="connsiteX10" fmla="*/ 85507 w 110656"/>
                    <a:gd name="connsiteY10" fmla="*/ 43528 h 86976"/>
                    <a:gd name="connsiteX11" fmla="*/ 80477 w 110656"/>
                    <a:gd name="connsiteY11" fmla="*/ 39616 h 86976"/>
                    <a:gd name="connsiteX12" fmla="*/ 79918 w 110656"/>
                    <a:gd name="connsiteY12" fmla="*/ 39616 h 86976"/>
                    <a:gd name="connsiteX13" fmla="*/ 81036 w 110656"/>
                    <a:gd name="connsiteY13" fmla="*/ 42969 h 86976"/>
                    <a:gd name="connsiteX14" fmla="*/ 81595 w 110656"/>
                    <a:gd name="connsiteY14" fmla="*/ 46881 h 86976"/>
                    <a:gd name="connsiteX15" fmla="*/ 77124 w 110656"/>
                    <a:gd name="connsiteY15" fmla="*/ 52470 h 86976"/>
                    <a:gd name="connsiteX16" fmla="*/ 74330 w 110656"/>
                    <a:gd name="connsiteY16" fmla="*/ 52470 h 86976"/>
                    <a:gd name="connsiteX17" fmla="*/ 73212 w 110656"/>
                    <a:gd name="connsiteY17" fmla="*/ 49116 h 86976"/>
                    <a:gd name="connsiteX18" fmla="*/ 73771 w 110656"/>
                    <a:gd name="connsiteY18" fmla="*/ 41292 h 86976"/>
                    <a:gd name="connsiteX19" fmla="*/ 73212 w 110656"/>
                    <a:gd name="connsiteY19" fmla="*/ 35704 h 86976"/>
                    <a:gd name="connsiteX20" fmla="*/ 78801 w 110656"/>
                    <a:gd name="connsiteY20" fmla="*/ 32350 h 86976"/>
                    <a:gd name="connsiteX21" fmla="*/ 81595 w 110656"/>
                    <a:gd name="connsiteY21" fmla="*/ 33468 h 86976"/>
                    <a:gd name="connsiteX22" fmla="*/ 78801 w 110656"/>
                    <a:gd name="connsiteY22" fmla="*/ 30674 h 86976"/>
                    <a:gd name="connsiteX23" fmla="*/ 76006 w 110656"/>
                    <a:gd name="connsiteY23" fmla="*/ 30115 h 86976"/>
                    <a:gd name="connsiteX24" fmla="*/ 72094 w 110656"/>
                    <a:gd name="connsiteY24" fmla="*/ 22291 h 86976"/>
                    <a:gd name="connsiteX25" fmla="*/ 65947 w 110656"/>
                    <a:gd name="connsiteY25" fmla="*/ 11113 h 86976"/>
                    <a:gd name="connsiteX26" fmla="*/ 67064 w 110656"/>
                    <a:gd name="connsiteY26" fmla="*/ 8319 h 86976"/>
                    <a:gd name="connsiteX27" fmla="*/ 64829 w 110656"/>
                    <a:gd name="connsiteY27" fmla="*/ 11113 h 86976"/>
                    <a:gd name="connsiteX28" fmla="*/ 65388 w 110656"/>
                    <a:gd name="connsiteY28" fmla="*/ 13908 h 86976"/>
                    <a:gd name="connsiteX29" fmla="*/ 69300 w 110656"/>
                    <a:gd name="connsiteY29" fmla="*/ 27321 h 86976"/>
                    <a:gd name="connsiteX30" fmla="*/ 71535 w 110656"/>
                    <a:gd name="connsiteY30" fmla="*/ 35145 h 86976"/>
                    <a:gd name="connsiteX31" fmla="*/ 70976 w 110656"/>
                    <a:gd name="connsiteY31" fmla="*/ 35704 h 86976"/>
                    <a:gd name="connsiteX32" fmla="*/ 67623 w 110656"/>
                    <a:gd name="connsiteY32" fmla="*/ 33468 h 86976"/>
                    <a:gd name="connsiteX33" fmla="*/ 65388 w 110656"/>
                    <a:gd name="connsiteY33" fmla="*/ 31792 h 86976"/>
                    <a:gd name="connsiteX34" fmla="*/ 62034 w 110656"/>
                    <a:gd name="connsiteY34" fmla="*/ 29556 h 86976"/>
                    <a:gd name="connsiteX35" fmla="*/ 59240 w 110656"/>
                    <a:gd name="connsiteY35" fmla="*/ 22850 h 86976"/>
                    <a:gd name="connsiteX36" fmla="*/ 55887 w 110656"/>
                    <a:gd name="connsiteY36" fmla="*/ 8319 h 86976"/>
                    <a:gd name="connsiteX37" fmla="*/ 53651 w 110656"/>
                    <a:gd name="connsiteY37" fmla="*/ 5525 h 86976"/>
                    <a:gd name="connsiteX38" fmla="*/ 48622 w 110656"/>
                    <a:gd name="connsiteY38" fmla="*/ 4966 h 86976"/>
                    <a:gd name="connsiteX39" fmla="*/ 41356 w 110656"/>
                    <a:gd name="connsiteY39" fmla="*/ 1613 h 86976"/>
                    <a:gd name="connsiteX40" fmla="*/ 36885 w 110656"/>
                    <a:gd name="connsiteY40" fmla="*/ 2171 h 86976"/>
                    <a:gd name="connsiteX41" fmla="*/ 35768 w 110656"/>
                    <a:gd name="connsiteY41" fmla="*/ 3848 h 86976"/>
                    <a:gd name="connsiteX42" fmla="*/ 32414 w 110656"/>
                    <a:gd name="connsiteY42" fmla="*/ 2730 h 86976"/>
                    <a:gd name="connsiteX43" fmla="*/ 27943 w 110656"/>
                    <a:gd name="connsiteY43" fmla="*/ 3289 h 86976"/>
                    <a:gd name="connsiteX44" fmla="*/ 20678 w 110656"/>
                    <a:gd name="connsiteY44" fmla="*/ 6084 h 86976"/>
                    <a:gd name="connsiteX45" fmla="*/ 19002 w 110656"/>
                    <a:gd name="connsiteY45" fmla="*/ 7760 h 86976"/>
                    <a:gd name="connsiteX46" fmla="*/ 4471 w 110656"/>
                    <a:gd name="connsiteY46" fmla="*/ 6642 h 86976"/>
                    <a:gd name="connsiteX47" fmla="*/ 0 w 110656"/>
                    <a:gd name="connsiteY47" fmla="*/ 4966 h 86976"/>
                    <a:gd name="connsiteX48" fmla="*/ 9501 w 110656"/>
                    <a:gd name="connsiteY48" fmla="*/ 13349 h 86976"/>
                    <a:gd name="connsiteX49" fmla="*/ 25149 w 110656"/>
                    <a:gd name="connsiteY49" fmla="*/ 16702 h 86976"/>
                    <a:gd name="connsiteX50" fmla="*/ 27943 w 110656"/>
                    <a:gd name="connsiteY50" fmla="*/ 18938 h 86976"/>
                    <a:gd name="connsiteX51" fmla="*/ 38562 w 110656"/>
                    <a:gd name="connsiteY51" fmla="*/ 25085 h 86976"/>
                    <a:gd name="connsiteX52" fmla="*/ 43592 w 110656"/>
                    <a:gd name="connsiteY52" fmla="*/ 27879 h 86976"/>
                    <a:gd name="connsiteX53" fmla="*/ 43033 w 110656"/>
                    <a:gd name="connsiteY53" fmla="*/ 32350 h 86976"/>
                    <a:gd name="connsiteX54" fmla="*/ 43033 w 110656"/>
                    <a:gd name="connsiteY54" fmla="*/ 33468 h 86976"/>
                    <a:gd name="connsiteX55" fmla="*/ 41356 w 110656"/>
                    <a:gd name="connsiteY55" fmla="*/ 35704 h 86976"/>
                    <a:gd name="connsiteX56" fmla="*/ 40797 w 110656"/>
                    <a:gd name="connsiteY56" fmla="*/ 42410 h 86976"/>
                    <a:gd name="connsiteX57" fmla="*/ 45827 w 110656"/>
                    <a:gd name="connsiteY57" fmla="*/ 47440 h 86976"/>
                    <a:gd name="connsiteX58" fmla="*/ 48063 w 110656"/>
                    <a:gd name="connsiteY58" fmla="*/ 54146 h 86976"/>
                    <a:gd name="connsiteX59" fmla="*/ 49180 w 110656"/>
                    <a:gd name="connsiteY59" fmla="*/ 57500 h 86976"/>
                    <a:gd name="connsiteX60" fmla="*/ 52534 w 110656"/>
                    <a:gd name="connsiteY60" fmla="*/ 61412 h 86976"/>
                    <a:gd name="connsiteX61" fmla="*/ 55328 w 110656"/>
                    <a:gd name="connsiteY61" fmla="*/ 63088 h 86976"/>
                    <a:gd name="connsiteX62" fmla="*/ 58122 w 110656"/>
                    <a:gd name="connsiteY62" fmla="*/ 60853 h 86976"/>
                    <a:gd name="connsiteX63" fmla="*/ 63152 w 110656"/>
                    <a:gd name="connsiteY63" fmla="*/ 58617 h 86976"/>
                    <a:gd name="connsiteX64" fmla="*/ 69300 w 110656"/>
                    <a:gd name="connsiteY64" fmla="*/ 64206 h 86976"/>
                    <a:gd name="connsiteX65" fmla="*/ 82154 w 110656"/>
                    <a:gd name="connsiteY65" fmla="*/ 79295 h 86976"/>
                    <a:gd name="connsiteX66" fmla="*/ 84948 w 110656"/>
                    <a:gd name="connsiteY66" fmla="*/ 80972 h 86976"/>
                    <a:gd name="connsiteX67" fmla="*/ 91096 w 110656"/>
                    <a:gd name="connsiteY67" fmla="*/ 84884 h 86976"/>
                    <a:gd name="connsiteX68" fmla="*/ 98361 w 110656"/>
                    <a:gd name="connsiteY68" fmla="*/ 86002 h 86976"/>
                    <a:gd name="connsiteX69" fmla="*/ 103950 w 110656"/>
                    <a:gd name="connsiteY69" fmla="*/ 82090 h 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0656" h="86976">
                      <a:moveTo>
                        <a:pt x="103950" y="82090"/>
                      </a:moveTo>
                      <a:cubicBezTo>
                        <a:pt x="106185" y="79854"/>
                        <a:pt x="107862" y="77619"/>
                        <a:pt x="110656" y="74266"/>
                      </a:cubicBezTo>
                      <a:cubicBezTo>
                        <a:pt x="108421" y="73707"/>
                        <a:pt x="107303" y="73707"/>
                        <a:pt x="106185" y="73707"/>
                      </a:cubicBezTo>
                      <a:cubicBezTo>
                        <a:pt x="103391" y="73148"/>
                        <a:pt x="100596" y="72589"/>
                        <a:pt x="99479" y="69236"/>
                      </a:cubicBezTo>
                      <a:cubicBezTo>
                        <a:pt x="98920" y="67000"/>
                        <a:pt x="97802" y="65324"/>
                        <a:pt x="95008" y="66441"/>
                      </a:cubicBezTo>
                      <a:cubicBezTo>
                        <a:pt x="94449" y="66441"/>
                        <a:pt x="93890" y="65883"/>
                        <a:pt x="93331" y="65883"/>
                      </a:cubicBezTo>
                      <a:cubicBezTo>
                        <a:pt x="89419" y="64206"/>
                        <a:pt x="86625" y="59176"/>
                        <a:pt x="89419" y="53587"/>
                      </a:cubicBezTo>
                      <a:cubicBezTo>
                        <a:pt x="90537" y="51352"/>
                        <a:pt x="90537" y="49675"/>
                        <a:pt x="88860" y="49116"/>
                      </a:cubicBezTo>
                      <a:cubicBezTo>
                        <a:pt x="89978" y="46322"/>
                        <a:pt x="91096" y="44087"/>
                        <a:pt x="91655" y="41851"/>
                      </a:cubicBezTo>
                      <a:cubicBezTo>
                        <a:pt x="90537" y="41292"/>
                        <a:pt x="89419" y="40733"/>
                        <a:pt x="88860" y="40733"/>
                      </a:cubicBezTo>
                      <a:cubicBezTo>
                        <a:pt x="87742" y="41851"/>
                        <a:pt x="86066" y="43528"/>
                        <a:pt x="85507" y="43528"/>
                      </a:cubicBezTo>
                      <a:cubicBezTo>
                        <a:pt x="83830" y="42410"/>
                        <a:pt x="82154" y="41292"/>
                        <a:pt x="80477" y="39616"/>
                      </a:cubicBezTo>
                      <a:cubicBezTo>
                        <a:pt x="80477" y="39616"/>
                        <a:pt x="79918" y="39616"/>
                        <a:pt x="79918" y="39616"/>
                      </a:cubicBezTo>
                      <a:cubicBezTo>
                        <a:pt x="80477" y="40733"/>
                        <a:pt x="81036" y="41851"/>
                        <a:pt x="81036" y="42969"/>
                      </a:cubicBezTo>
                      <a:cubicBezTo>
                        <a:pt x="81595" y="44087"/>
                        <a:pt x="81595" y="45204"/>
                        <a:pt x="81595" y="46881"/>
                      </a:cubicBezTo>
                      <a:cubicBezTo>
                        <a:pt x="81595" y="49675"/>
                        <a:pt x="79359" y="51352"/>
                        <a:pt x="77124" y="52470"/>
                      </a:cubicBezTo>
                      <a:cubicBezTo>
                        <a:pt x="76565" y="53029"/>
                        <a:pt x="74888" y="53029"/>
                        <a:pt x="74330" y="52470"/>
                      </a:cubicBezTo>
                      <a:cubicBezTo>
                        <a:pt x="73771" y="51911"/>
                        <a:pt x="73212" y="50234"/>
                        <a:pt x="73212" y="49116"/>
                      </a:cubicBezTo>
                      <a:cubicBezTo>
                        <a:pt x="73212" y="46322"/>
                        <a:pt x="73771" y="43528"/>
                        <a:pt x="73771" y="41292"/>
                      </a:cubicBezTo>
                      <a:cubicBezTo>
                        <a:pt x="73771" y="39616"/>
                        <a:pt x="73212" y="37380"/>
                        <a:pt x="73212" y="35704"/>
                      </a:cubicBezTo>
                      <a:cubicBezTo>
                        <a:pt x="73212" y="32350"/>
                        <a:pt x="75447" y="30674"/>
                        <a:pt x="78801" y="32350"/>
                      </a:cubicBezTo>
                      <a:cubicBezTo>
                        <a:pt x="79359" y="32909"/>
                        <a:pt x="80477" y="32909"/>
                        <a:pt x="81595" y="33468"/>
                      </a:cubicBezTo>
                      <a:cubicBezTo>
                        <a:pt x="81595" y="31233"/>
                        <a:pt x="79918" y="29556"/>
                        <a:pt x="78801" y="30674"/>
                      </a:cubicBezTo>
                      <a:cubicBezTo>
                        <a:pt x="77124" y="31792"/>
                        <a:pt x="76006" y="30674"/>
                        <a:pt x="76006" y="30115"/>
                      </a:cubicBezTo>
                      <a:cubicBezTo>
                        <a:pt x="75447" y="26762"/>
                        <a:pt x="73212" y="25085"/>
                        <a:pt x="72094" y="22291"/>
                      </a:cubicBezTo>
                      <a:cubicBezTo>
                        <a:pt x="70418" y="18379"/>
                        <a:pt x="69859" y="13908"/>
                        <a:pt x="65947" y="11113"/>
                      </a:cubicBezTo>
                      <a:cubicBezTo>
                        <a:pt x="66505" y="9996"/>
                        <a:pt x="66505" y="9437"/>
                        <a:pt x="67064" y="8319"/>
                      </a:cubicBezTo>
                      <a:cubicBezTo>
                        <a:pt x="64829" y="8319"/>
                        <a:pt x="64270" y="8878"/>
                        <a:pt x="64829" y="11113"/>
                      </a:cubicBezTo>
                      <a:cubicBezTo>
                        <a:pt x="65388" y="11672"/>
                        <a:pt x="65388" y="12790"/>
                        <a:pt x="65388" y="13908"/>
                      </a:cubicBezTo>
                      <a:cubicBezTo>
                        <a:pt x="65388" y="18379"/>
                        <a:pt x="67064" y="22850"/>
                        <a:pt x="69300" y="27321"/>
                      </a:cubicBezTo>
                      <a:cubicBezTo>
                        <a:pt x="70418" y="29556"/>
                        <a:pt x="70976" y="32350"/>
                        <a:pt x="71535" y="35145"/>
                      </a:cubicBezTo>
                      <a:cubicBezTo>
                        <a:pt x="71535" y="35145"/>
                        <a:pt x="70976" y="35704"/>
                        <a:pt x="70976" y="35704"/>
                      </a:cubicBezTo>
                      <a:cubicBezTo>
                        <a:pt x="69859" y="35145"/>
                        <a:pt x="68182" y="34586"/>
                        <a:pt x="67623" y="33468"/>
                      </a:cubicBezTo>
                      <a:cubicBezTo>
                        <a:pt x="67064" y="31792"/>
                        <a:pt x="66505" y="32350"/>
                        <a:pt x="65388" y="31792"/>
                      </a:cubicBezTo>
                      <a:cubicBezTo>
                        <a:pt x="64270" y="31792"/>
                        <a:pt x="62034" y="30674"/>
                        <a:pt x="62034" y="29556"/>
                      </a:cubicBezTo>
                      <a:cubicBezTo>
                        <a:pt x="62034" y="26762"/>
                        <a:pt x="60358" y="25085"/>
                        <a:pt x="59240" y="22850"/>
                      </a:cubicBezTo>
                      <a:cubicBezTo>
                        <a:pt x="57005" y="18379"/>
                        <a:pt x="54769" y="13908"/>
                        <a:pt x="55887" y="8319"/>
                      </a:cubicBezTo>
                      <a:cubicBezTo>
                        <a:pt x="56446" y="6642"/>
                        <a:pt x="55887" y="5525"/>
                        <a:pt x="53651" y="5525"/>
                      </a:cubicBezTo>
                      <a:cubicBezTo>
                        <a:pt x="51975" y="5525"/>
                        <a:pt x="50298" y="4966"/>
                        <a:pt x="48622" y="4966"/>
                      </a:cubicBezTo>
                      <a:cubicBezTo>
                        <a:pt x="45827" y="4966"/>
                        <a:pt x="43592" y="4407"/>
                        <a:pt x="41356" y="1613"/>
                      </a:cubicBezTo>
                      <a:cubicBezTo>
                        <a:pt x="39680" y="-623"/>
                        <a:pt x="38003" y="-623"/>
                        <a:pt x="36885" y="2171"/>
                      </a:cubicBezTo>
                      <a:cubicBezTo>
                        <a:pt x="36327" y="2730"/>
                        <a:pt x="36327" y="3289"/>
                        <a:pt x="35768" y="3848"/>
                      </a:cubicBezTo>
                      <a:cubicBezTo>
                        <a:pt x="34650" y="3289"/>
                        <a:pt x="32973" y="2171"/>
                        <a:pt x="32414" y="2730"/>
                      </a:cubicBezTo>
                      <a:cubicBezTo>
                        <a:pt x="30738" y="4407"/>
                        <a:pt x="29620" y="3289"/>
                        <a:pt x="27943" y="3289"/>
                      </a:cubicBezTo>
                      <a:cubicBezTo>
                        <a:pt x="25149" y="3289"/>
                        <a:pt x="22914" y="4407"/>
                        <a:pt x="20678" y="6084"/>
                      </a:cubicBezTo>
                      <a:cubicBezTo>
                        <a:pt x="20119" y="6642"/>
                        <a:pt x="19560" y="7201"/>
                        <a:pt x="19002" y="7760"/>
                      </a:cubicBezTo>
                      <a:cubicBezTo>
                        <a:pt x="13972" y="9437"/>
                        <a:pt x="9501" y="9996"/>
                        <a:pt x="4471" y="6642"/>
                      </a:cubicBezTo>
                      <a:cubicBezTo>
                        <a:pt x="3353" y="6084"/>
                        <a:pt x="1677" y="5525"/>
                        <a:pt x="0" y="4966"/>
                      </a:cubicBezTo>
                      <a:cubicBezTo>
                        <a:pt x="1677" y="10554"/>
                        <a:pt x="5030" y="13908"/>
                        <a:pt x="9501" y="13349"/>
                      </a:cubicBezTo>
                      <a:cubicBezTo>
                        <a:pt x="15089" y="13349"/>
                        <a:pt x="20119" y="15025"/>
                        <a:pt x="25149" y="16702"/>
                      </a:cubicBezTo>
                      <a:cubicBezTo>
                        <a:pt x="26267" y="17261"/>
                        <a:pt x="26826" y="18379"/>
                        <a:pt x="27943" y="18938"/>
                      </a:cubicBezTo>
                      <a:cubicBezTo>
                        <a:pt x="31297" y="21732"/>
                        <a:pt x="34091" y="24526"/>
                        <a:pt x="38562" y="25085"/>
                      </a:cubicBezTo>
                      <a:cubicBezTo>
                        <a:pt x="40797" y="25085"/>
                        <a:pt x="43033" y="26203"/>
                        <a:pt x="43592" y="27879"/>
                      </a:cubicBezTo>
                      <a:cubicBezTo>
                        <a:pt x="44151" y="29556"/>
                        <a:pt x="44710" y="31233"/>
                        <a:pt x="43033" y="32350"/>
                      </a:cubicBezTo>
                      <a:cubicBezTo>
                        <a:pt x="43033" y="32350"/>
                        <a:pt x="43033" y="33468"/>
                        <a:pt x="43033" y="33468"/>
                      </a:cubicBezTo>
                      <a:cubicBezTo>
                        <a:pt x="42474" y="34586"/>
                        <a:pt x="42474" y="35145"/>
                        <a:pt x="41356" y="35704"/>
                      </a:cubicBezTo>
                      <a:cubicBezTo>
                        <a:pt x="39680" y="37380"/>
                        <a:pt x="39121" y="40733"/>
                        <a:pt x="40797" y="42410"/>
                      </a:cubicBezTo>
                      <a:cubicBezTo>
                        <a:pt x="42474" y="44087"/>
                        <a:pt x="44151" y="45763"/>
                        <a:pt x="45827" y="47440"/>
                      </a:cubicBezTo>
                      <a:cubicBezTo>
                        <a:pt x="47504" y="49116"/>
                        <a:pt x="49180" y="51352"/>
                        <a:pt x="48063" y="54146"/>
                      </a:cubicBezTo>
                      <a:cubicBezTo>
                        <a:pt x="48063" y="55264"/>
                        <a:pt x="48622" y="56382"/>
                        <a:pt x="49180" y="57500"/>
                      </a:cubicBezTo>
                      <a:cubicBezTo>
                        <a:pt x="50298" y="59176"/>
                        <a:pt x="51416" y="60294"/>
                        <a:pt x="52534" y="61412"/>
                      </a:cubicBezTo>
                      <a:cubicBezTo>
                        <a:pt x="53093" y="61970"/>
                        <a:pt x="54769" y="63088"/>
                        <a:pt x="55328" y="63088"/>
                      </a:cubicBezTo>
                      <a:cubicBezTo>
                        <a:pt x="56446" y="63088"/>
                        <a:pt x="57564" y="61970"/>
                        <a:pt x="58122" y="60853"/>
                      </a:cubicBezTo>
                      <a:cubicBezTo>
                        <a:pt x="59240" y="59176"/>
                        <a:pt x="62034" y="57500"/>
                        <a:pt x="63152" y="58617"/>
                      </a:cubicBezTo>
                      <a:cubicBezTo>
                        <a:pt x="65388" y="60294"/>
                        <a:pt x="68182" y="61970"/>
                        <a:pt x="69300" y="64206"/>
                      </a:cubicBezTo>
                      <a:cubicBezTo>
                        <a:pt x="72653" y="70354"/>
                        <a:pt x="77683" y="74266"/>
                        <a:pt x="82154" y="79295"/>
                      </a:cubicBezTo>
                      <a:cubicBezTo>
                        <a:pt x="82713" y="79854"/>
                        <a:pt x="83830" y="80972"/>
                        <a:pt x="84948" y="80972"/>
                      </a:cubicBezTo>
                      <a:cubicBezTo>
                        <a:pt x="87742" y="80972"/>
                        <a:pt x="89419" y="82649"/>
                        <a:pt x="91096" y="84884"/>
                      </a:cubicBezTo>
                      <a:cubicBezTo>
                        <a:pt x="92772" y="87120"/>
                        <a:pt x="96126" y="87678"/>
                        <a:pt x="98361" y="86002"/>
                      </a:cubicBezTo>
                      <a:cubicBezTo>
                        <a:pt x="101155" y="85443"/>
                        <a:pt x="102832" y="83766"/>
                        <a:pt x="103950" y="82090"/>
                      </a:cubicBezTo>
                      <a:close/>
                    </a:path>
                  </a:pathLst>
                </a:custGeom>
                <a:solidFill>
                  <a:schemeClr val="bg1"/>
                </a:solidFill>
                <a:ln w="555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A1048DF6-B25A-4740-B388-F4BCD3EF909D}"/>
                    </a:ext>
                  </a:extLst>
                </p:cNvPr>
                <p:cNvSpPr/>
                <p:nvPr/>
              </p:nvSpPr>
              <p:spPr>
                <a:xfrm>
                  <a:off x="11642301" y="676458"/>
                  <a:ext cx="8941" cy="61475"/>
                </a:xfrm>
                <a:custGeom>
                  <a:avLst/>
                  <a:gdLst>
                    <a:gd name="connsiteX0" fmla="*/ 6148 w 8941"/>
                    <a:gd name="connsiteY0" fmla="*/ 55328 h 61475"/>
                    <a:gd name="connsiteX1" fmla="*/ 7824 w 8941"/>
                    <a:gd name="connsiteY1" fmla="*/ 46386 h 61475"/>
                    <a:gd name="connsiteX2" fmla="*/ 7824 w 8941"/>
                    <a:gd name="connsiteY2" fmla="*/ 42474 h 61475"/>
                    <a:gd name="connsiteX3" fmla="*/ 7824 w 8941"/>
                    <a:gd name="connsiteY3" fmla="*/ 38562 h 61475"/>
                    <a:gd name="connsiteX4" fmla="*/ 7824 w 8941"/>
                    <a:gd name="connsiteY4" fmla="*/ 29061 h 61475"/>
                    <a:gd name="connsiteX5" fmla="*/ 8942 w 8941"/>
                    <a:gd name="connsiteY5" fmla="*/ 24590 h 61475"/>
                    <a:gd name="connsiteX6" fmla="*/ 8383 w 8941"/>
                    <a:gd name="connsiteY6" fmla="*/ 12854 h 61475"/>
                    <a:gd name="connsiteX7" fmla="*/ 7824 w 8941"/>
                    <a:gd name="connsiteY7" fmla="*/ 559 h 61475"/>
                    <a:gd name="connsiteX8" fmla="*/ 5030 w 8941"/>
                    <a:gd name="connsiteY8" fmla="*/ 0 h 61475"/>
                    <a:gd name="connsiteX9" fmla="*/ 4471 w 8941"/>
                    <a:gd name="connsiteY9" fmla="*/ 8942 h 61475"/>
                    <a:gd name="connsiteX10" fmla="*/ 3912 w 8941"/>
                    <a:gd name="connsiteY10" fmla="*/ 21796 h 61475"/>
                    <a:gd name="connsiteX11" fmla="*/ 2794 w 8941"/>
                    <a:gd name="connsiteY11" fmla="*/ 26826 h 61475"/>
                    <a:gd name="connsiteX12" fmla="*/ 559 w 8941"/>
                    <a:gd name="connsiteY12" fmla="*/ 32414 h 61475"/>
                    <a:gd name="connsiteX13" fmla="*/ 0 w 8941"/>
                    <a:gd name="connsiteY13" fmla="*/ 44710 h 61475"/>
                    <a:gd name="connsiteX14" fmla="*/ 0 w 8941"/>
                    <a:gd name="connsiteY14" fmla="*/ 45827 h 61475"/>
                    <a:gd name="connsiteX15" fmla="*/ 3353 w 8941"/>
                    <a:gd name="connsiteY15" fmla="*/ 61476 h 61475"/>
                    <a:gd name="connsiteX16" fmla="*/ 4471 w 8941"/>
                    <a:gd name="connsiteY16" fmla="*/ 59799 h 61475"/>
                    <a:gd name="connsiteX17" fmla="*/ 6148 w 8941"/>
                    <a:gd name="connsiteY17" fmla="*/ 55328 h 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41" h="61475">
                      <a:moveTo>
                        <a:pt x="6148" y="55328"/>
                      </a:moveTo>
                      <a:cubicBezTo>
                        <a:pt x="7265" y="52534"/>
                        <a:pt x="8942" y="49739"/>
                        <a:pt x="7824" y="46386"/>
                      </a:cubicBezTo>
                      <a:cubicBezTo>
                        <a:pt x="7265" y="45268"/>
                        <a:pt x="7824" y="43592"/>
                        <a:pt x="7824" y="42474"/>
                      </a:cubicBezTo>
                      <a:cubicBezTo>
                        <a:pt x="7824" y="41356"/>
                        <a:pt x="7824" y="39680"/>
                        <a:pt x="7824" y="38562"/>
                      </a:cubicBezTo>
                      <a:cubicBezTo>
                        <a:pt x="7824" y="35209"/>
                        <a:pt x="7824" y="32414"/>
                        <a:pt x="7824" y="29061"/>
                      </a:cubicBezTo>
                      <a:cubicBezTo>
                        <a:pt x="7824" y="27385"/>
                        <a:pt x="8942" y="26267"/>
                        <a:pt x="8942" y="24590"/>
                      </a:cubicBezTo>
                      <a:cubicBezTo>
                        <a:pt x="8942" y="20678"/>
                        <a:pt x="8942" y="16766"/>
                        <a:pt x="8383" y="12854"/>
                      </a:cubicBezTo>
                      <a:cubicBezTo>
                        <a:pt x="8383" y="8383"/>
                        <a:pt x="7824" y="4471"/>
                        <a:pt x="7824" y="559"/>
                      </a:cubicBezTo>
                      <a:cubicBezTo>
                        <a:pt x="7265" y="559"/>
                        <a:pt x="6148" y="559"/>
                        <a:pt x="5030" y="0"/>
                      </a:cubicBezTo>
                      <a:cubicBezTo>
                        <a:pt x="5030" y="2794"/>
                        <a:pt x="4471" y="5589"/>
                        <a:pt x="4471" y="8942"/>
                      </a:cubicBezTo>
                      <a:cubicBezTo>
                        <a:pt x="3912" y="13413"/>
                        <a:pt x="3353" y="17884"/>
                        <a:pt x="3912" y="21796"/>
                      </a:cubicBezTo>
                      <a:cubicBezTo>
                        <a:pt x="3912" y="23473"/>
                        <a:pt x="3912" y="25149"/>
                        <a:pt x="2794" y="26826"/>
                      </a:cubicBezTo>
                      <a:cubicBezTo>
                        <a:pt x="1677" y="28502"/>
                        <a:pt x="1118" y="30738"/>
                        <a:pt x="559" y="32414"/>
                      </a:cubicBezTo>
                      <a:cubicBezTo>
                        <a:pt x="559" y="36327"/>
                        <a:pt x="2235" y="40797"/>
                        <a:pt x="0" y="44710"/>
                      </a:cubicBezTo>
                      <a:cubicBezTo>
                        <a:pt x="0" y="45268"/>
                        <a:pt x="0" y="45827"/>
                        <a:pt x="0" y="45827"/>
                      </a:cubicBezTo>
                      <a:cubicBezTo>
                        <a:pt x="1118" y="50857"/>
                        <a:pt x="2235" y="56446"/>
                        <a:pt x="3353" y="61476"/>
                      </a:cubicBezTo>
                      <a:cubicBezTo>
                        <a:pt x="3912" y="60917"/>
                        <a:pt x="3912" y="60358"/>
                        <a:pt x="4471" y="59799"/>
                      </a:cubicBezTo>
                      <a:cubicBezTo>
                        <a:pt x="4471" y="59799"/>
                        <a:pt x="5030" y="57564"/>
                        <a:pt x="6148" y="55328"/>
                      </a:cubicBezTo>
                      <a:close/>
                    </a:path>
                  </a:pathLst>
                </a:custGeom>
                <a:solidFill>
                  <a:schemeClr val="bg1"/>
                </a:solidFill>
                <a:ln w="555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C60A2A60-77F8-435B-91BF-510B661E51D9}"/>
                    </a:ext>
                  </a:extLst>
                </p:cNvPr>
                <p:cNvSpPr/>
                <p:nvPr/>
              </p:nvSpPr>
              <p:spPr>
                <a:xfrm>
                  <a:off x="11655714" y="462411"/>
                  <a:ext cx="2235" cy="2235"/>
                </a:xfrm>
                <a:custGeom>
                  <a:avLst/>
                  <a:gdLst>
                    <a:gd name="connsiteX0" fmla="*/ 2235 w 2235"/>
                    <a:gd name="connsiteY0" fmla="*/ 2235 h 2235"/>
                    <a:gd name="connsiteX1" fmla="*/ 0 w 2235"/>
                    <a:gd name="connsiteY1" fmla="*/ 0 h 2235"/>
                    <a:gd name="connsiteX2" fmla="*/ 2235 w 2235"/>
                    <a:gd name="connsiteY2" fmla="*/ 2235 h 2235"/>
                  </a:gdLst>
                  <a:ahLst/>
                  <a:cxnLst>
                    <a:cxn ang="0">
                      <a:pos x="connsiteX0" y="connsiteY0"/>
                    </a:cxn>
                    <a:cxn ang="0">
                      <a:pos x="connsiteX1" y="connsiteY1"/>
                    </a:cxn>
                    <a:cxn ang="0">
                      <a:pos x="connsiteX2" y="connsiteY2"/>
                    </a:cxn>
                  </a:cxnLst>
                  <a:rect l="l" t="t" r="r" b="b"/>
                  <a:pathLst>
                    <a:path w="2235" h="2235">
                      <a:moveTo>
                        <a:pt x="2235" y="2235"/>
                      </a:moveTo>
                      <a:cubicBezTo>
                        <a:pt x="1677" y="1677"/>
                        <a:pt x="1118" y="559"/>
                        <a:pt x="0" y="0"/>
                      </a:cubicBezTo>
                      <a:cubicBezTo>
                        <a:pt x="559" y="1677"/>
                        <a:pt x="1118" y="2235"/>
                        <a:pt x="2235" y="2235"/>
                      </a:cubicBezTo>
                      <a:close/>
                    </a:path>
                  </a:pathLst>
                </a:custGeom>
                <a:solidFill>
                  <a:schemeClr val="bg1"/>
                </a:solidFill>
                <a:ln w="5556" cap="flat">
                  <a:noFill/>
                  <a:prstDash val="solid"/>
                  <a:miter/>
                </a:ln>
              </p:spPr>
              <p:txBody>
                <a:bodyPr rtlCol="0" anchor="ctr"/>
                <a:lstStyle/>
                <a:p>
                  <a:endParaRPr lang="en-US"/>
                </a:p>
              </p:txBody>
            </p:sp>
            <p:sp>
              <p:nvSpPr>
                <p:cNvPr id="19" name="Picture 120">
                  <a:extLst>
                    <a:ext uri="{FF2B5EF4-FFF2-40B4-BE49-F238E27FC236}">
                      <a16:creationId xmlns:a16="http://schemas.microsoft.com/office/drawing/2014/main" id="{23A4F981-CBF3-44D1-BBD5-1B4099CA57AE}"/>
                    </a:ext>
                  </a:extLst>
                </p:cNvPr>
                <p:cNvSpPr/>
                <p:nvPr/>
              </p:nvSpPr>
              <p:spPr>
                <a:xfrm>
                  <a:off x="11478058" y="518489"/>
                  <a:ext cx="243393" cy="335946"/>
                </a:xfrm>
                <a:custGeom>
                  <a:avLst/>
                  <a:gdLst>
                    <a:gd name="connsiteX0" fmla="*/ 218454 w 243393"/>
                    <a:gd name="connsiteY0" fmla="*/ 228946 h 335946"/>
                    <a:gd name="connsiteX1" fmla="*/ 220131 w 243393"/>
                    <a:gd name="connsiteY1" fmla="*/ 8752 h 335946"/>
                    <a:gd name="connsiteX2" fmla="*/ 219013 w 243393"/>
                    <a:gd name="connsiteY2" fmla="*/ 8193 h 335946"/>
                    <a:gd name="connsiteX3" fmla="*/ 219013 w 243393"/>
                    <a:gd name="connsiteY3" fmla="*/ 8752 h 335946"/>
                    <a:gd name="connsiteX4" fmla="*/ 214542 w 243393"/>
                    <a:gd name="connsiteY4" fmla="*/ 6516 h 335946"/>
                    <a:gd name="connsiteX5" fmla="*/ 212865 w 243393"/>
                    <a:gd name="connsiteY5" fmla="*/ 5957 h 335946"/>
                    <a:gd name="connsiteX6" fmla="*/ 206159 w 243393"/>
                    <a:gd name="connsiteY6" fmla="*/ 4281 h 335946"/>
                    <a:gd name="connsiteX7" fmla="*/ 198335 w 243393"/>
                    <a:gd name="connsiteY7" fmla="*/ 2045 h 335946"/>
                    <a:gd name="connsiteX8" fmla="*/ 193864 w 243393"/>
                    <a:gd name="connsiteY8" fmla="*/ 2604 h 335946"/>
                    <a:gd name="connsiteX9" fmla="*/ 188275 w 243393"/>
                    <a:gd name="connsiteY9" fmla="*/ 4281 h 335946"/>
                    <a:gd name="connsiteX10" fmla="*/ 174862 w 243393"/>
                    <a:gd name="connsiteY10" fmla="*/ 7075 h 335946"/>
                    <a:gd name="connsiteX11" fmla="*/ 165361 w 243393"/>
                    <a:gd name="connsiteY11" fmla="*/ 5957 h 335946"/>
                    <a:gd name="connsiteX12" fmla="*/ 160890 w 243393"/>
                    <a:gd name="connsiteY12" fmla="*/ 6516 h 335946"/>
                    <a:gd name="connsiteX13" fmla="*/ 158096 w 243393"/>
                    <a:gd name="connsiteY13" fmla="*/ 9869 h 335946"/>
                    <a:gd name="connsiteX14" fmla="*/ 157537 w 243393"/>
                    <a:gd name="connsiteY14" fmla="*/ 10987 h 335946"/>
                    <a:gd name="connsiteX15" fmla="*/ 162008 w 243393"/>
                    <a:gd name="connsiteY15" fmla="*/ 22165 h 335946"/>
                    <a:gd name="connsiteX16" fmla="*/ 165361 w 243393"/>
                    <a:gd name="connsiteY16" fmla="*/ 22165 h 335946"/>
                    <a:gd name="connsiteX17" fmla="*/ 167597 w 243393"/>
                    <a:gd name="connsiteY17" fmla="*/ 24400 h 335946"/>
                    <a:gd name="connsiteX18" fmla="*/ 167038 w 243393"/>
                    <a:gd name="connsiteY18" fmla="*/ 30548 h 335946"/>
                    <a:gd name="connsiteX19" fmla="*/ 167597 w 243393"/>
                    <a:gd name="connsiteY19" fmla="*/ 37254 h 335946"/>
                    <a:gd name="connsiteX20" fmla="*/ 168715 w 243393"/>
                    <a:gd name="connsiteY20" fmla="*/ 38372 h 335946"/>
                    <a:gd name="connsiteX21" fmla="*/ 179333 w 243393"/>
                    <a:gd name="connsiteY21" fmla="*/ 36695 h 335946"/>
                    <a:gd name="connsiteX22" fmla="*/ 184363 w 243393"/>
                    <a:gd name="connsiteY22" fmla="*/ 34460 h 335946"/>
                    <a:gd name="connsiteX23" fmla="*/ 190510 w 243393"/>
                    <a:gd name="connsiteY23" fmla="*/ 32224 h 335946"/>
                    <a:gd name="connsiteX24" fmla="*/ 187157 w 243393"/>
                    <a:gd name="connsiteY24" fmla="*/ 23841 h 335946"/>
                    <a:gd name="connsiteX25" fmla="*/ 194981 w 243393"/>
                    <a:gd name="connsiteY25" fmla="*/ 23282 h 335946"/>
                    <a:gd name="connsiteX26" fmla="*/ 203923 w 243393"/>
                    <a:gd name="connsiteY26" fmla="*/ 22165 h 335946"/>
                    <a:gd name="connsiteX27" fmla="*/ 205041 w 243393"/>
                    <a:gd name="connsiteY27" fmla="*/ 21606 h 335946"/>
                    <a:gd name="connsiteX28" fmla="*/ 208394 w 243393"/>
                    <a:gd name="connsiteY28" fmla="*/ 22165 h 335946"/>
                    <a:gd name="connsiteX29" fmla="*/ 205600 w 243393"/>
                    <a:gd name="connsiteY29" fmla="*/ 25518 h 335946"/>
                    <a:gd name="connsiteX30" fmla="*/ 200011 w 243393"/>
                    <a:gd name="connsiteY30" fmla="*/ 27194 h 335946"/>
                    <a:gd name="connsiteX31" fmla="*/ 197217 w 243393"/>
                    <a:gd name="connsiteY31" fmla="*/ 34460 h 335946"/>
                    <a:gd name="connsiteX32" fmla="*/ 200011 w 243393"/>
                    <a:gd name="connsiteY32" fmla="*/ 39489 h 335946"/>
                    <a:gd name="connsiteX33" fmla="*/ 197217 w 243393"/>
                    <a:gd name="connsiteY33" fmla="*/ 40607 h 335946"/>
                    <a:gd name="connsiteX34" fmla="*/ 197217 w 243393"/>
                    <a:gd name="connsiteY34" fmla="*/ 45637 h 335946"/>
                    <a:gd name="connsiteX35" fmla="*/ 191628 w 243393"/>
                    <a:gd name="connsiteY35" fmla="*/ 40048 h 335946"/>
                    <a:gd name="connsiteX36" fmla="*/ 187157 w 243393"/>
                    <a:gd name="connsiteY36" fmla="*/ 45637 h 335946"/>
                    <a:gd name="connsiteX37" fmla="*/ 179892 w 243393"/>
                    <a:gd name="connsiteY37" fmla="*/ 45637 h 335946"/>
                    <a:gd name="connsiteX38" fmla="*/ 177098 w 243393"/>
                    <a:gd name="connsiteY38" fmla="*/ 43402 h 335946"/>
                    <a:gd name="connsiteX39" fmla="*/ 170950 w 243393"/>
                    <a:gd name="connsiteY39" fmla="*/ 41725 h 335946"/>
                    <a:gd name="connsiteX40" fmla="*/ 169273 w 243393"/>
                    <a:gd name="connsiteY40" fmla="*/ 40607 h 335946"/>
                    <a:gd name="connsiteX41" fmla="*/ 162008 w 243393"/>
                    <a:gd name="connsiteY41" fmla="*/ 35577 h 335946"/>
                    <a:gd name="connsiteX42" fmla="*/ 165920 w 243393"/>
                    <a:gd name="connsiteY42" fmla="*/ 24959 h 335946"/>
                    <a:gd name="connsiteX43" fmla="*/ 159773 w 243393"/>
                    <a:gd name="connsiteY43" fmla="*/ 23841 h 335946"/>
                    <a:gd name="connsiteX44" fmla="*/ 156419 w 243393"/>
                    <a:gd name="connsiteY44" fmla="*/ 27753 h 335946"/>
                    <a:gd name="connsiteX45" fmla="*/ 151390 w 243393"/>
                    <a:gd name="connsiteY45" fmla="*/ 29989 h 335946"/>
                    <a:gd name="connsiteX46" fmla="*/ 144124 w 243393"/>
                    <a:gd name="connsiteY46" fmla="*/ 28871 h 335946"/>
                    <a:gd name="connsiteX47" fmla="*/ 134065 w 243393"/>
                    <a:gd name="connsiteY47" fmla="*/ 29430 h 335946"/>
                    <a:gd name="connsiteX48" fmla="*/ 131829 w 243393"/>
                    <a:gd name="connsiteY48" fmla="*/ 29430 h 335946"/>
                    <a:gd name="connsiteX49" fmla="*/ 131829 w 243393"/>
                    <a:gd name="connsiteY49" fmla="*/ 27753 h 335946"/>
                    <a:gd name="connsiteX50" fmla="*/ 136300 w 243393"/>
                    <a:gd name="connsiteY50" fmla="*/ 26635 h 335946"/>
                    <a:gd name="connsiteX51" fmla="*/ 135741 w 243393"/>
                    <a:gd name="connsiteY51" fmla="*/ 22723 h 335946"/>
                    <a:gd name="connsiteX52" fmla="*/ 134624 w 243393"/>
                    <a:gd name="connsiteY52" fmla="*/ 17694 h 335946"/>
                    <a:gd name="connsiteX53" fmla="*/ 133506 w 243393"/>
                    <a:gd name="connsiteY53" fmla="*/ 8193 h 335946"/>
                    <a:gd name="connsiteX54" fmla="*/ 137977 w 243393"/>
                    <a:gd name="connsiteY54" fmla="*/ 5957 h 335946"/>
                    <a:gd name="connsiteX55" fmla="*/ 135741 w 243393"/>
                    <a:gd name="connsiteY55" fmla="*/ 2045 h 335946"/>
                    <a:gd name="connsiteX56" fmla="*/ 130153 w 243393"/>
                    <a:gd name="connsiteY56" fmla="*/ 369 h 335946"/>
                    <a:gd name="connsiteX57" fmla="*/ 124564 w 243393"/>
                    <a:gd name="connsiteY57" fmla="*/ 5957 h 335946"/>
                    <a:gd name="connsiteX58" fmla="*/ 111151 w 243393"/>
                    <a:gd name="connsiteY58" fmla="*/ 1486 h 335946"/>
                    <a:gd name="connsiteX59" fmla="*/ 109474 w 243393"/>
                    <a:gd name="connsiteY59" fmla="*/ 5398 h 335946"/>
                    <a:gd name="connsiteX60" fmla="*/ 105003 w 243393"/>
                    <a:gd name="connsiteY60" fmla="*/ 12105 h 335946"/>
                    <a:gd name="connsiteX61" fmla="*/ 109474 w 243393"/>
                    <a:gd name="connsiteY61" fmla="*/ 13223 h 335946"/>
                    <a:gd name="connsiteX62" fmla="*/ 112269 w 243393"/>
                    <a:gd name="connsiteY62" fmla="*/ 13781 h 335946"/>
                    <a:gd name="connsiteX63" fmla="*/ 119534 w 243393"/>
                    <a:gd name="connsiteY63" fmla="*/ 12105 h 335946"/>
                    <a:gd name="connsiteX64" fmla="*/ 124005 w 243393"/>
                    <a:gd name="connsiteY64" fmla="*/ 9311 h 335946"/>
                    <a:gd name="connsiteX65" fmla="*/ 126240 w 243393"/>
                    <a:gd name="connsiteY65" fmla="*/ 14899 h 335946"/>
                    <a:gd name="connsiteX66" fmla="*/ 124005 w 243393"/>
                    <a:gd name="connsiteY66" fmla="*/ 14340 h 335946"/>
                    <a:gd name="connsiteX67" fmla="*/ 121769 w 243393"/>
                    <a:gd name="connsiteY67" fmla="*/ 13223 h 335946"/>
                    <a:gd name="connsiteX68" fmla="*/ 118416 w 243393"/>
                    <a:gd name="connsiteY68" fmla="*/ 19929 h 335946"/>
                    <a:gd name="connsiteX69" fmla="*/ 115622 w 243393"/>
                    <a:gd name="connsiteY69" fmla="*/ 19370 h 335946"/>
                    <a:gd name="connsiteX70" fmla="*/ 113386 w 243393"/>
                    <a:gd name="connsiteY70" fmla="*/ 20488 h 335946"/>
                    <a:gd name="connsiteX71" fmla="*/ 114504 w 243393"/>
                    <a:gd name="connsiteY71" fmla="*/ 22723 h 335946"/>
                    <a:gd name="connsiteX72" fmla="*/ 120093 w 243393"/>
                    <a:gd name="connsiteY72" fmla="*/ 24959 h 335946"/>
                    <a:gd name="connsiteX73" fmla="*/ 129035 w 243393"/>
                    <a:gd name="connsiteY73" fmla="*/ 29430 h 335946"/>
                    <a:gd name="connsiteX74" fmla="*/ 130711 w 243393"/>
                    <a:gd name="connsiteY74" fmla="*/ 30548 h 335946"/>
                    <a:gd name="connsiteX75" fmla="*/ 124564 w 243393"/>
                    <a:gd name="connsiteY75" fmla="*/ 29989 h 335946"/>
                    <a:gd name="connsiteX76" fmla="*/ 120652 w 243393"/>
                    <a:gd name="connsiteY76" fmla="*/ 28871 h 335946"/>
                    <a:gd name="connsiteX77" fmla="*/ 116181 w 243393"/>
                    <a:gd name="connsiteY77" fmla="*/ 27194 h 335946"/>
                    <a:gd name="connsiteX78" fmla="*/ 112828 w 243393"/>
                    <a:gd name="connsiteY78" fmla="*/ 26077 h 335946"/>
                    <a:gd name="connsiteX79" fmla="*/ 111151 w 243393"/>
                    <a:gd name="connsiteY79" fmla="*/ 29989 h 335946"/>
                    <a:gd name="connsiteX80" fmla="*/ 112828 w 243393"/>
                    <a:gd name="connsiteY80" fmla="*/ 31665 h 335946"/>
                    <a:gd name="connsiteX81" fmla="*/ 112828 w 243393"/>
                    <a:gd name="connsiteY81" fmla="*/ 40048 h 335946"/>
                    <a:gd name="connsiteX82" fmla="*/ 111710 w 243393"/>
                    <a:gd name="connsiteY82" fmla="*/ 41166 h 335946"/>
                    <a:gd name="connsiteX83" fmla="*/ 106121 w 243393"/>
                    <a:gd name="connsiteY83" fmla="*/ 44519 h 335946"/>
                    <a:gd name="connsiteX84" fmla="*/ 100532 w 243393"/>
                    <a:gd name="connsiteY84" fmla="*/ 40048 h 335946"/>
                    <a:gd name="connsiteX85" fmla="*/ 92149 w 243393"/>
                    <a:gd name="connsiteY85" fmla="*/ 33342 h 335946"/>
                    <a:gd name="connsiteX86" fmla="*/ 86561 w 243393"/>
                    <a:gd name="connsiteY86" fmla="*/ 36136 h 335946"/>
                    <a:gd name="connsiteX87" fmla="*/ 80413 w 243393"/>
                    <a:gd name="connsiteY87" fmla="*/ 43960 h 335946"/>
                    <a:gd name="connsiteX88" fmla="*/ 75383 w 243393"/>
                    <a:gd name="connsiteY88" fmla="*/ 51785 h 335946"/>
                    <a:gd name="connsiteX89" fmla="*/ 77060 w 243393"/>
                    <a:gd name="connsiteY89" fmla="*/ 55138 h 335946"/>
                    <a:gd name="connsiteX90" fmla="*/ 82090 w 243393"/>
                    <a:gd name="connsiteY90" fmla="*/ 60727 h 335946"/>
                    <a:gd name="connsiteX91" fmla="*/ 70912 w 243393"/>
                    <a:gd name="connsiteY91" fmla="*/ 64080 h 335946"/>
                    <a:gd name="connsiteX92" fmla="*/ 58058 w 243393"/>
                    <a:gd name="connsiteY92" fmla="*/ 70227 h 335946"/>
                    <a:gd name="connsiteX93" fmla="*/ 53587 w 243393"/>
                    <a:gd name="connsiteY93" fmla="*/ 71904 h 335946"/>
                    <a:gd name="connsiteX94" fmla="*/ 30674 w 243393"/>
                    <a:gd name="connsiteY94" fmla="*/ 78051 h 335946"/>
                    <a:gd name="connsiteX95" fmla="*/ 23409 w 243393"/>
                    <a:gd name="connsiteY95" fmla="*/ 81405 h 335946"/>
                    <a:gd name="connsiteX96" fmla="*/ 16702 w 243393"/>
                    <a:gd name="connsiteY96" fmla="*/ 89788 h 335946"/>
                    <a:gd name="connsiteX97" fmla="*/ 7201 w 243393"/>
                    <a:gd name="connsiteY97" fmla="*/ 101524 h 335946"/>
                    <a:gd name="connsiteX98" fmla="*/ 3289 w 243393"/>
                    <a:gd name="connsiteY98" fmla="*/ 106554 h 335946"/>
                    <a:gd name="connsiteX99" fmla="*/ 2171 w 243393"/>
                    <a:gd name="connsiteY99" fmla="*/ 108789 h 335946"/>
                    <a:gd name="connsiteX100" fmla="*/ 1613 w 243393"/>
                    <a:gd name="connsiteY100" fmla="*/ 118290 h 335946"/>
                    <a:gd name="connsiteX101" fmla="*/ 2171 w 243393"/>
                    <a:gd name="connsiteY101" fmla="*/ 120526 h 335946"/>
                    <a:gd name="connsiteX102" fmla="*/ 2171 w 243393"/>
                    <a:gd name="connsiteY102" fmla="*/ 127232 h 335946"/>
                    <a:gd name="connsiteX103" fmla="*/ 1054 w 243393"/>
                    <a:gd name="connsiteY103" fmla="*/ 131703 h 335946"/>
                    <a:gd name="connsiteX104" fmla="*/ 495 w 243393"/>
                    <a:gd name="connsiteY104" fmla="*/ 133380 h 335946"/>
                    <a:gd name="connsiteX105" fmla="*/ 3289 w 243393"/>
                    <a:gd name="connsiteY105" fmla="*/ 146233 h 335946"/>
                    <a:gd name="connsiteX106" fmla="*/ 7760 w 243393"/>
                    <a:gd name="connsiteY106" fmla="*/ 154617 h 335946"/>
                    <a:gd name="connsiteX107" fmla="*/ 17261 w 243393"/>
                    <a:gd name="connsiteY107" fmla="*/ 159088 h 335946"/>
                    <a:gd name="connsiteX108" fmla="*/ 22850 w 243393"/>
                    <a:gd name="connsiteY108" fmla="*/ 162441 h 335946"/>
                    <a:gd name="connsiteX109" fmla="*/ 27321 w 243393"/>
                    <a:gd name="connsiteY109" fmla="*/ 165794 h 335946"/>
                    <a:gd name="connsiteX110" fmla="*/ 42969 w 243393"/>
                    <a:gd name="connsiteY110" fmla="*/ 169706 h 335946"/>
                    <a:gd name="connsiteX111" fmla="*/ 46881 w 243393"/>
                    <a:gd name="connsiteY111" fmla="*/ 178089 h 335946"/>
                    <a:gd name="connsiteX112" fmla="*/ 45763 w 243393"/>
                    <a:gd name="connsiteY112" fmla="*/ 180883 h 335946"/>
                    <a:gd name="connsiteX113" fmla="*/ 50793 w 243393"/>
                    <a:gd name="connsiteY113" fmla="*/ 183119 h 335946"/>
                    <a:gd name="connsiteX114" fmla="*/ 54146 w 243393"/>
                    <a:gd name="connsiteY114" fmla="*/ 192620 h 335946"/>
                    <a:gd name="connsiteX115" fmla="*/ 47440 w 243393"/>
                    <a:gd name="connsiteY115" fmla="*/ 199326 h 335946"/>
                    <a:gd name="connsiteX116" fmla="*/ 44087 w 243393"/>
                    <a:gd name="connsiteY116" fmla="*/ 209386 h 335946"/>
                    <a:gd name="connsiteX117" fmla="*/ 45204 w 243393"/>
                    <a:gd name="connsiteY117" fmla="*/ 214974 h 335946"/>
                    <a:gd name="connsiteX118" fmla="*/ 44087 w 243393"/>
                    <a:gd name="connsiteY118" fmla="*/ 222799 h 335946"/>
                    <a:gd name="connsiteX119" fmla="*/ 43528 w 243393"/>
                    <a:gd name="connsiteY119" fmla="*/ 224475 h 335946"/>
                    <a:gd name="connsiteX120" fmla="*/ 40733 w 243393"/>
                    <a:gd name="connsiteY120" fmla="*/ 234535 h 335946"/>
                    <a:gd name="connsiteX121" fmla="*/ 39616 w 243393"/>
                    <a:gd name="connsiteY121" fmla="*/ 238447 h 335946"/>
                    <a:gd name="connsiteX122" fmla="*/ 31792 w 243393"/>
                    <a:gd name="connsiteY122" fmla="*/ 246271 h 335946"/>
                    <a:gd name="connsiteX123" fmla="*/ 20614 w 243393"/>
                    <a:gd name="connsiteY123" fmla="*/ 257448 h 335946"/>
                    <a:gd name="connsiteX124" fmla="*/ 18379 w 243393"/>
                    <a:gd name="connsiteY124" fmla="*/ 271420 h 335946"/>
                    <a:gd name="connsiteX125" fmla="*/ 14467 w 243393"/>
                    <a:gd name="connsiteY125" fmla="*/ 284274 h 335946"/>
                    <a:gd name="connsiteX126" fmla="*/ 9996 w 243393"/>
                    <a:gd name="connsiteY126" fmla="*/ 294893 h 335946"/>
                    <a:gd name="connsiteX127" fmla="*/ 9437 w 243393"/>
                    <a:gd name="connsiteY127" fmla="*/ 302717 h 335946"/>
                    <a:gd name="connsiteX128" fmla="*/ 8878 w 243393"/>
                    <a:gd name="connsiteY128" fmla="*/ 313894 h 335946"/>
                    <a:gd name="connsiteX129" fmla="*/ 6084 w 243393"/>
                    <a:gd name="connsiteY129" fmla="*/ 317247 h 335946"/>
                    <a:gd name="connsiteX130" fmla="*/ 7760 w 243393"/>
                    <a:gd name="connsiteY130" fmla="*/ 326748 h 335946"/>
                    <a:gd name="connsiteX131" fmla="*/ 15025 w 243393"/>
                    <a:gd name="connsiteY131" fmla="*/ 329543 h 335946"/>
                    <a:gd name="connsiteX132" fmla="*/ 18379 w 243393"/>
                    <a:gd name="connsiteY132" fmla="*/ 331778 h 335946"/>
                    <a:gd name="connsiteX133" fmla="*/ 25644 w 243393"/>
                    <a:gd name="connsiteY133" fmla="*/ 335690 h 335946"/>
                    <a:gd name="connsiteX134" fmla="*/ 46881 w 243393"/>
                    <a:gd name="connsiteY134" fmla="*/ 332337 h 335946"/>
                    <a:gd name="connsiteX135" fmla="*/ 56941 w 243393"/>
                    <a:gd name="connsiteY135" fmla="*/ 329543 h 335946"/>
                    <a:gd name="connsiteX136" fmla="*/ 59176 w 243393"/>
                    <a:gd name="connsiteY136" fmla="*/ 327307 h 335946"/>
                    <a:gd name="connsiteX137" fmla="*/ 65324 w 243393"/>
                    <a:gd name="connsiteY137" fmla="*/ 322277 h 335946"/>
                    <a:gd name="connsiteX138" fmla="*/ 70912 w 243393"/>
                    <a:gd name="connsiteY138" fmla="*/ 322277 h 335946"/>
                    <a:gd name="connsiteX139" fmla="*/ 78178 w 243393"/>
                    <a:gd name="connsiteY139" fmla="*/ 313335 h 335946"/>
                    <a:gd name="connsiteX140" fmla="*/ 81531 w 243393"/>
                    <a:gd name="connsiteY140" fmla="*/ 308864 h 335946"/>
                    <a:gd name="connsiteX141" fmla="*/ 90473 w 243393"/>
                    <a:gd name="connsiteY141" fmla="*/ 306070 h 335946"/>
                    <a:gd name="connsiteX142" fmla="*/ 98856 w 243393"/>
                    <a:gd name="connsiteY142" fmla="*/ 306629 h 335946"/>
                    <a:gd name="connsiteX143" fmla="*/ 110033 w 243393"/>
                    <a:gd name="connsiteY143" fmla="*/ 302717 h 335946"/>
                    <a:gd name="connsiteX144" fmla="*/ 112828 w 243393"/>
                    <a:gd name="connsiteY144" fmla="*/ 297128 h 335946"/>
                    <a:gd name="connsiteX145" fmla="*/ 113945 w 243393"/>
                    <a:gd name="connsiteY145" fmla="*/ 294334 h 335946"/>
                    <a:gd name="connsiteX146" fmla="*/ 117857 w 243393"/>
                    <a:gd name="connsiteY146" fmla="*/ 284833 h 335946"/>
                    <a:gd name="connsiteX147" fmla="*/ 121769 w 243393"/>
                    <a:gd name="connsiteY147" fmla="*/ 273656 h 335946"/>
                    <a:gd name="connsiteX148" fmla="*/ 131270 w 243393"/>
                    <a:gd name="connsiteY148" fmla="*/ 267508 h 335946"/>
                    <a:gd name="connsiteX149" fmla="*/ 141889 w 243393"/>
                    <a:gd name="connsiteY149" fmla="*/ 264714 h 335946"/>
                    <a:gd name="connsiteX150" fmla="*/ 144683 w 243393"/>
                    <a:gd name="connsiteY150" fmla="*/ 264155 h 335946"/>
                    <a:gd name="connsiteX151" fmla="*/ 157537 w 243393"/>
                    <a:gd name="connsiteY151" fmla="*/ 261919 h 335946"/>
                    <a:gd name="connsiteX152" fmla="*/ 171509 w 243393"/>
                    <a:gd name="connsiteY152" fmla="*/ 256890 h 335946"/>
                    <a:gd name="connsiteX153" fmla="*/ 186598 w 243393"/>
                    <a:gd name="connsiteY153" fmla="*/ 248507 h 335946"/>
                    <a:gd name="connsiteX154" fmla="*/ 191069 w 243393"/>
                    <a:gd name="connsiteY154" fmla="*/ 242359 h 335946"/>
                    <a:gd name="connsiteX155" fmla="*/ 192187 w 243393"/>
                    <a:gd name="connsiteY155" fmla="*/ 239565 h 335946"/>
                    <a:gd name="connsiteX156" fmla="*/ 184363 w 243393"/>
                    <a:gd name="connsiteY156" fmla="*/ 237888 h 335946"/>
                    <a:gd name="connsiteX157" fmla="*/ 172068 w 243393"/>
                    <a:gd name="connsiteY157" fmla="*/ 232299 h 335946"/>
                    <a:gd name="connsiteX158" fmla="*/ 170391 w 243393"/>
                    <a:gd name="connsiteY158" fmla="*/ 227828 h 335946"/>
                    <a:gd name="connsiteX159" fmla="*/ 170950 w 243393"/>
                    <a:gd name="connsiteY159" fmla="*/ 225034 h 335946"/>
                    <a:gd name="connsiteX160" fmla="*/ 179333 w 243393"/>
                    <a:gd name="connsiteY160" fmla="*/ 228387 h 335946"/>
                    <a:gd name="connsiteX161" fmla="*/ 191069 w 243393"/>
                    <a:gd name="connsiteY161" fmla="*/ 230064 h 335946"/>
                    <a:gd name="connsiteX162" fmla="*/ 198335 w 243393"/>
                    <a:gd name="connsiteY162" fmla="*/ 231182 h 335946"/>
                    <a:gd name="connsiteX163" fmla="*/ 202806 w 243393"/>
                    <a:gd name="connsiteY163" fmla="*/ 230064 h 335946"/>
                    <a:gd name="connsiteX164" fmla="*/ 207277 w 243393"/>
                    <a:gd name="connsiteY164" fmla="*/ 230064 h 335946"/>
                    <a:gd name="connsiteX165" fmla="*/ 212306 w 243393"/>
                    <a:gd name="connsiteY165" fmla="*/ 231182 h 335946"/>
                    <a:gd name="connsiteX166" fmla="*/ 212306 w 243393"/>
                    <a:gd name="connsiteY166" fmla="*/ 231182 h 335946"/>
                    <a:gd name="connsiteX167" fmla="*/ 218454 w 243393"/>
                    <a:gd name="connsiteY167" fmla="*/ 228946 h 335946"/>
                    <a:gd name="connsiteX168" fmla="*/ 171509 w 243393"/>
                    <a:gd name="connsiteY168" fmla="*/ 143439 h 335946"/>
                    <a:gd name="connsiteX169" fmla="*/ 165361 w 243393"/>
                    <a:gd name="connsiteY169" fmla="*/ 139527 h 335946"/>
                    <a:gd name="connsiteX170" fmla="*/ 162567 w 243393"/>
                    <a:gd name="connsiteY170" fmla="*/ 137850 h 335946"/>
                    <a:gd name="connsiteX171" fmla="*/ 149713 w 243393"/>
                    <a:gd name="connsiteY171" fmla="*/ 122761 h 335946"/>
                    <a:gd name="connsiteX172" fmla="*/ 143565 w 243393"/>
                    <a:gd name="connsiteY172" fmla="*/ 117172 h 335946"/>
                    <a:gd name="connsiteX173" fmla="*/ 138536 w 243393"/>
                    <a:gd name="connsiteY173" fmla="*/ 119408 h 335946"/>
                    <a:gd name="connsiteX174" fmla="*/ 135741 w 243393"/>
                    <a:gd name="connsiteY174" fmla="*/ 121643 h 335946"/>
                    <a:gd name="connsiteX175" fmla="*/ 132947 w 243393"/>
                    <a:gd name="connsiteY175" fmla="*/ 119967 h 335946"/>
                    <a:gd name="connsiteX176" fmla="*/ 129594 w 243393"/>
                    <a:gd name="connsiteY176" fmla="*/ 116055 h 335946"/>
                    <a:gd name="connsiteX177" fmla="*/ 128476 w 243393"/>
                    <a:gd name="connsiteY177" fmla="*/ 112701 h 335946"/>
                    <a:gd name="connsiteX178" fmla="*/ 126240 w 243393"/>
                    <a:gd name="connsiteY178" fmla="*/ 105995 h 335946"/>
                    <a:gd name="connsiteX179" fmla="*/ 121211 w 243393"/>
                    <a:gd name="connsiteY179" fmla="*/ 100965 h 335946"/>
                    <a:gd name="connsiteX180" fmla="*/ 121769 w 243393"/>
                    <a:gd name="connsiteY180" fmla="*/ 94259 h 335946"/>
                    <a:gd name="connsiteX181" fmla="*/ 123446 w 243393"/>
                    <a:gd name="connsiteY181" fmla="*/ 92023 h 335946"/>
                    <a:gd name="connsiteX182" fmla="*/ 123446 w 243393"/>
                    <a:gd name="connsiteY182" fmla="*/ 90905 h 335946"/>
                    <a:gd name="connsiteX183" fmla="*/ 124005 w 243393"/>
                    <a:gd name="connsiteY183" fmla="*/ 86434 h 335946"/>
                    <a:gd name="connsiteX184" fmla="*/ 118975 w 243393"/>
                    <a:gd name="connsiteY184" fmla="*/ 83640 h 335946"/>
                    <a:gd name="connsiteX185" fmla="*/ 108357 w 243393"/>
                    <a:gd name="connsiteY185" fmla="*/ 77493 h 335946"/>
                    <a:gd name="connsiteX186" fmla="*/ 105562 w 243393"/>
                    <a:gd name="connsiteY186" fmla="*/ 75257 h 335946"/>
                    <a:gd name="connsiteX187" fmla="*/ 89914 w 243393"/>
                    <a:gd name="connsiteY187" fmla="*/ 71904 h 335946"/>
                    <a:gd name="connsiteX188" fmla="*/ 80413 w 243393"/>
                    <a:gd name="connsiteY188" fmla="*/ 63521 h 335946"/>
                    <a:gd name="connsiteX189" fmla="*/ 84884 w 243393"/>
                    <a:gd name="connsiteY189" fmla="*/ 65197 h 335946"/>
                    <a:gd name="connsiteX190" fmla="*/ 99415 w 243393"/>
                    <a:gd name="connsiteY190" fmla="*/ 66315 h 335946"/>
                    <a:gd name="connsiteX191" fmla="*/ 101091 w 243393"/>
                    <a:gd name="connsiteY191" fmla="*/ 64639 h 335946"/>
                    <a:gd name="connsiteX192" fmla="*/ 108357 w 243393"/>
                    <a:gd name="connsiteY192" fmla="*/ 61844 h 335946"/>
                    <a:gd name="connsiteX193" fmla="*/ 112828 w 243393"/>
                    <a:gd name="connsiteY193" fmla="*/ 61285 h 335946"/>
                    <a:gd name="connsiteX194" fmla="*/ 116181 w 243393"/>
                    <a:gd name="connsiteY194" fmla="*/ 62403 h 335946"/>
                    <a:gd name="connsiteX195" fmla="*/ 117299 w 243393"/>
                    <a:gd name="connsiteY195" fmla="*/ 60727 h 335946"/>
                    <a:gd name="connsiteX196" fmla="*/ 121769 w 243393"/>
                    <a:gd name="connsiteY196" fmla="*/ 60168 h 335946"/>
                    <a:gd name="connsiteX197" fmla="*/ 129035 w 243393"/>
                    <a:gd name="connsiteY197" fmla="*/ 63521 h 335946"/>
                    <a:gd name="connsiteX198" fmla="*/ 134065 w 243393"/>
                    <a:gd name="connsiteY198" fmla="*/ 64080 h 335946"/>
                    <a:gd name="connsiteX199" fmla="*/ 136300 w 243393"/>
                    <a:gd name="connsiteY199" fmla="*/ 66874 h 335946"/>
                    <a:gd name="connsiteX200" fmla="*/ 139653 w 243393"/>
                    <a:gd name="connsiteY200" fmla="*/ 81405 h 335946"/>
                    <a:gd name="connsiteX201" fmla="*/ 142448 w 243393"/>
                    <a:gd name="connsiteY201" fmla="*/ 88111 h 335946"/>
                    <a:gd name="connsiteX202" fmla="*/ 145801 w 243393"/>
                    <a:gd name="connsiteY202" fmla="*/ 90347 h 335946"/>
                    <a:gd name="connsiteX203" fmla="*/ 148036 w 243393"/>
                    <a:gd name="connsiteY203" fmla="*/ 92023 h 335946"/>
                    <a:gd name="connsiteX204" fmla="*/ 151390 w 243393"/>
                    <a:gd name="connsiteY204" fmla="*/ 94259 h 335946"/>
                    <a:gd name="connsiteX205" fmla="*/ 151948 w 243393"/>
                    <a:gd name="connsiteY205" fmla="*/ 93700 h 335946"/>
                    <a:gd name="connsiteX206" fmla="*/ 149713 w 243393"/>
                    <a:gd name="connsiteY206" fmla="*/ 85876 h 335946"/>
                    <a:gd name="connsiteX207" fmla="*/ 145801 w 243393"/>
                    <a:gd name="connsiteY207" fmla="*/ 72463 h 335946"/>
                    <a:gd name="connsiteX208" fmla="*/ 145242 w 243393"/>
                    <a:gd name="connsiteY208" fmla="*/ 69668 h 335946"/>
                    <a:gd name="connsiteX209" fmla="*/ 147477 w 243393"/>
                    <a:gd name="connsiteY209" fmla="*/ 66874 h 335946"/>
                    <a:gd name="connsiteX210" fmla="*/ 146360 w 243393"/>
                    <a:gd name="connsiteY210" fmla="*/ 69668 h 335946"/>
                    <a:gd name="connsiteX211" fmla="*/ 152507 w 243393"/>
                    <a:gd name="connsiteY211" fmla="*/ 80846 h 335946"/>
                    <a:gd name="connsiteX212" fmla="*/ 156419 w 243393"/>
                    <a:gd name="connsiteY212" fmla="*/ 88670 h 335946"/>
                    <a:gd name="connsiteX213" fmla="*/ 159214 w 243393"/>
                    <a:gd name="connsiteY213" fmla="*/ 89229 h 335946"/>
                    <a:gd name="connsiteX214" fmla="*/ 162008 w 243393"/>
                    <a:gd name="connsiteY214" fmla="*/ 92023 h 335946"/>
                    <a:gd name="connsiteX215" fmla="*/ 159214 w 243393"/>
                    <a:gd name="connsiteY215" fmla="*/ 90905 h 335946"/>
                    <a:gd name="connsiteX216" fmla="*/ 153625 w 243393"/>
                    <a:gd name="connsiteY216" fmla="*/ 94259 h 335946"/>
                    <a:gd name="connsiteX217" fmla="*/ 154184 w 243393"/>
                    <a:gd name="connsiteY217" fmla="*/ 99847 h 335946"/>
                    <a:gd name="connsiteX218" fmla="*/ 153625 w 243393"/>
                    <a:gd name="connsiteY218" fmla="*/ 107672 h 335946"/>
                    <a:gd name="connsiteX219" fmla="*/ 154743 w 243393"/>
                    <a:gd name="connsiteY219" fmla="*/ 111025 h 335946"/>
                    <a:gd name="connsiteX220" fmla="*/ 157537 w 243393"/>
                    <a:gd name="connsiteY220" fmla="*/ 111025 h 335946"/>
                    <a:gd name="connsiteX221" fmla="*/ 162008 w 243393"/>
                    <a:gd name="connsiteY221" fmla="*/ 105436 h 335946"/>
                    <a:gd name="connsiteX222" fmla="*/ 161449 w 243393"/>
                    <a:gd name="connsiteY222" fmla="*/ 101524 h 335946"/>
                    <a:gd name="connsiteX223" fmla="*/ 160331 w 243393"/>
                    <a:gd name="connsiteY223" fmla="*/ 98171 h 335946"/>
                    <a:gd name="connsiteX224" fmla="*/ 160890 w 243393"/>
                    <a:gd name="connsiteY224" fmla="*/ 98171 h 335946"/>
                    <a:gd name="connsiteX225" fmla="*/ 165920 w 243393"/>
                    <a:gd name="connsiteY225" fmla="*/ 102083 h 335946"/>
                    <a:gd name="connsiteX226" fmla="*/ 169273 w 243393"/>
                    <a:gd name="connsiteY226" fmla="*/ 99288 h 335946"/>
                    <a:gd name="connsiteX227" fmla="*/ 172068 w 243393"/>
                    <a:gd name="connsiteY227" fmla="*/ 100406 h 335946"/>
                    <a:gd name="connsiteX228" fmla="*/ 169273 w 243393"/>
                    <a:gd name="connsiteY228" fmla="*/ 107672 h 335946"/>
                    <a:gd name="connsiteX229" fmla="*/ 169832 w 243393"/>
                    <a:gd name="connsiteY229" fmla="*/ 112142 h 335946"/>
                    <a:gd name="connsiteX230" fmla="*/ 173744 w 243393"/>
                    <a:gd name="connsiteY230" fmla="*/ 124438 h 335946"/>
                    <a:gd name="connsiteX231" fmla="*/ 175421 w 243393"/>
                    <a:gd name="connsiteY231" fmla="*/ 124996 h 335946"/>
                    <a:gd name="connsiteX232" fmla="*/ 179892 w 243393"/>
                    <a:gd name="connsiteY232" fmla="*/ 127791 h 335946"/>
                    <a:gd name="connsiteX233" fmla="*/ 186598 w 243393"/>
                    <a:gd name="connsiteY233" fmla="*/ 132262 h 335946"/>
                    <a:gd name="connsiteX234" fmla="*/ 191069 w 243393"/>
                    <a:gd name="connsiteY234" fmla="*/ 132821 h 335946"/>
                    <a:gd name="connsiteX235" fmla="*/ 184363 w 243393"/>
                    <a:gd name="connsiteY235" fmla="*/ 140645 h 335946"/>
                    <a:gd name="connsiteX236" fmla="*/ 179892 w 243393"/>
                    <a:gd name="connsiteY236" fmla="*/ 145116 h 335946"/>
                    <a:gd name="connsiteX237" fmla="*/ 171509 w 243393"/>
                    <a:gd name="connsiteY237" fmla="*/ 143439 h 335946"/>
                    <a:gd name="connsiteX238" fmla="*/ 164244 w 243393"/>
                    <a:gd name="connsiteY238" fmla="*/ 205474 h 335946"/>
                    <a:gd name="connsiteX239" fmla="*/ 164244 w 243393"/>
                    <a:gd name="connsiteY239" fmla="*/ 204356 h 335946"/>
                    <a:gd name="connsiteX240" fmla="*/ 164802 w 243393"/>
                    <a:gd name="connsiteY240" fmla="*/ 192061 h 335946"/>
                    <a:gd name="connsiteX241" fmla="*/ 167038 w 243393"/>
                    <a:gd name="connsiteY241" fmla="*/ 186472 h 335946"/>
                    <a:gd name="connsiteX242" fmla="*/ 168156 w 243393"/>
                    <a:gd name="connsiteY242" fmla="*/ 181442 h 335946"/>
                    <a:gd name="connsiteX243" fmla="*/ 168715 w 243393"/>
                    <a:gd name="connsiteY243" fmla="*/ 168588 h 335946"/>
                    <a:gd name="connsiteX244" fmla="*/ 169273 w 243393"/>
                    <a:gd name="connsiteY244" fmla="*/ 159646 h 335946"/>
                    <a:gd name="connsiteX245" fmla="*/ 172068 w 243393"/>
                    <a:gd name="connsiteY245" fmla="*/ 160205 h 335946"/>
                    <a:gd name="connsiteX246" fmla="*/ 172627 w 243393"/>
                    <a:gd name="connsiteY246" fmla="*/ 172500 h 335946"/>
                    <a:gd name="connsiteX247" fmla="*/ 173185 w 243393"/>
                    <a:gd name="connsiteY247" fmla="*/ 184237 h 335946"/>
                    <a:gd name="connsiteX248" fmla="*/ 172068 w 243393"/>
                    <a:gd name="connsiteY248" fmla="*/ 188708 h 335946"/>
                    <a:gd name="connsiteX249" fmla="*/ 172068 w 243393"/>
                    <a:gd name="connsiteY249" fmla="*/ 198208 h 335946"/>
                    <a:gd name="connsiteX250" fmla="*/ 172068 w 243393"/>
                    <a:gd name="connsiteY250" fmla="*/ 202120 h 335946"/>
                    <a:gd name="connsiteX251" fmla="*/ 172068 w 243393"/>
                    <a:gd name="connsiteY251" fmla="*/ 206033 h 335946"/>
                    <a:gd name="connsiteX252" fmla="*/ 170391 w 243393"/>
                    <a:gd name="connsiteY252" fmla="*/ 214974 h 335946"/>
                    <a:gd name="connsiteX253" fmla="*/ 168715 w 243393"/>
                    <a:gd name="connsiteY253" fmla="*/ 221122 h 335946"/>
                    <a:gd name="connsiteX254" fmla="*/ 167597 w 243393"/>
                    <a:gd name="connsiteY254" fmla="*/ 222799 h 335946"/>
                    <a:gd name="connsiteX255" fmla="*/ 164244 w 243393"/>
                    <a:gd name="connsiteY255" fmla="*/ 205474 h 33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393" h="335946">
                      <a:moveTo>
                        <a:pt x="218454" y="228946"/>
                      </a:moveTo>
                      <a:cubicBezTo>
                        <a:pt x="251986" y="157970"/>
                        <a:pt x="250868" y="77493"/>
                        <a:pt x="220131" y="8752"/>
                      </a:cubicBezTo>
                      <a:lnTo>
                        <a:pt x="219013" y="8193"/>
                      </a:lnTo>
                      <a:cubicBezTo>
                        <a:pt x="219013" y="8193"/>
                        <a:pt x="219013" y="8752"/>
                        <a:pt x="219013" y="8752"/>
                      </a:cubicBezTo>
                      <a:cubicBezTo>
                        <a:pt x="217336" y="7634"/>
                        <a:pt x="215660" y="7075"/>
                        <a:pt x="214542" y="6516"/>
                      </a:cubicBezTo>
                      <a:lnTo>
                        <a:pt x="212865" y="5957"/>
                      </a:lnTo>
                      <a:cubicBezTo>
                        <a:pt x="210630" y="5398"/>
                        <a:pt x="208394" y="4840"/>
                        <a:pt x="206159" y="4281"/>
                      </a:cubicBezTo>
                      <a:cubicBezTo>
                        <a:pt x="203364" y="3722"/>
                        <a:pt x="201129" y="2604"/>
                        <a:pt x="198335" y="2045"/>
                      </a:cubicBezTo>
                      <a:cubicBezTo>
                        <a:pt x="196658" y="1486"/>
                        <a:pt x="195540" y="1486"/>
                        <a:pt x="193864" y="2604"/>
                      </a:cubicBezTo>
                      <a:cubicBezTo>
                        <a:pt x="192187" y="3722"/>
                        <a:pt x="189952" y="3163"/>
                        <a:pt x="188275" y="4281"/>
                      </a:cubicBezTo>
                      <a:cubicBezTo>
                        <a:pt x="183804" y="5957"/>
                        <a:pt x="179333" y="7634"/>
                        <a:pt x="174862" y="7075"/>
                      </a:cubicBezTo>
                      <a:cubicBezTo>
                        <a:pt x="171509" y="6516"/>
                        <a:pt x="168715" y="5957"/>
                        <a:pt x="165361" y="5957"/>
                      </a:cubicBezTo>
                      <a:cubicBezTo>
                        <a:pt x="163685" y="5957"/>
                        <a:pt x="162008" y="5957"/>
                        <a:pt x="160890" y="6516"/>
                      </a:cubicBezTo>
                      <a:cubicBezTo>
                        <a:pt x="159214" y="7075"/>
                        <a:pt x="157537" y="7075"/>
                        <a:pt x="158096" y="9869"/>
                      </a:cubicBezTo>
                      <a:cubicBezTo>
                        <a:pt x="158096" y="10428"/>
                        <a:pt x="157537" y="10987"/>
                        <a:pt x="157537" y="10987"/>
                      </a:cubicBezTo>
                      <a:cubicBezTo>
                        <a:pt x="154743" y="15458"/>
                        <a:pt x="156978" y="21047"/>
                        <a:pt x="162008" y="22165"/>
                      </a:cubicBezTo>
                      <a:cubicBezTo>
                        <a:pt x="163126" y="22165"/>
                        <a:pt x="164244" y="22165"/>
                        <a:pt x="165361" y="22165"/>
                      </a:cubicBezTo>
                      <a:cubicBezTo>
                        <a:pt x="167038" y="22165"/>
                        <a:pt x="167597" y="22723"/>
                        <a:pt x="167597" y="24400"/>
                      </a:cubicBezTo>
                      <a:cubicBezTo>
                        <a:pt x="167597" y="26635"/>
                        <a:pt x="167597" y="28871"/>
                        <a:pt x="167038" y="30548"/>
                      </a:cubicBezTo>
                      <a:cubicBezTo>
                        <a:pt x="165920" y="32783"/>
                        <a:pt x="167038" y="35018"/>
                        <a:pt x="167597" y="37254"/>
                      </a:cubicBezTo>
                      <a:cubicBezTo>
                        <a:pt x="167597" y="37813"/>
                        <a:pt x="168156" y="38372"/>
                        <a:pt x="168715" y="38372"/>
                      </a:cubicBezTo>
                      <a:cubicBezTo>
                        <a:pt x="172627" y="38931"/>
                        <a:pt x="176539" y="40048"/>
                        <a:pt x="179333" y="36695"/>
                      </a:cubicBezTo>
                      <a:cubicBezTo>
                        <a:pt x="180451" y="35577"/>
                        <a:pt x="182127" y="35018"/>
                        <a:pt x="184363" y="34460"/>
                      </a:cubicBezTo>
                      <a:cubicBezTo>
                        <a:pt x="186598" y="34460"/>
                        <a:pt x="188275" y="33342"/>
                        <a:pt x="190510" y="32224"/>
                      </a:cubicBezTo>
                      <a:cubicBezTo>
                        <a:pt x="189393" y="29430"/>
                        <a:pt x="188275" y="26635"/>
                        <a:pt x="187157" y="23841"/>
                      </a:cubicBezTo>
                      <a:cubicBezTo>
                        <a:pt x="190510" y="23841"/>
                        <a:pt x="192746" y="23282"/>
                        <a:pt x="194981" y="23282"/>
                      </a:cubicBezTo>
                      <a:cubicBezTo>
                        <a:pt x="197776" y="22723"/>
                        <a:pt x="200570" y="22723"/>
                        <a:pt x="203923" y="22165"/>
                      </a:cubicBezTo>
                      <a:cubicBezTo>
                        <a:pt x="204482" y="22165"/>
                        <a:pt x="204482" y="21606"/>
                        <a:pt x="205041" y="21606"/>
                      </a:cubicBezTo>
                      <a:cubicBezTo>
                        <a:pt x="206159" y="21606"/>
                        <a:pt x="208394" y="19929"/>
                        <a:pt x="208394" y="22165"/>
                      </a:cubicBezTo>
                      <a:cubicBezTo>
                        <a:pt x="208394" y="23282"/>
                        <a:pt x="206718" y="24959"/>
                        <a:pt x="205600" y="25518"/>
                      </a:cubicBezTo>
                      <a:cubicBezTo>
                        <a:pt x="203923" y="26635"/>
                        <a:pt x="201688" y="26635"/>
                        <a:pt x="200011" y="27194"/>
                      </a:cubicBezTo>
                      <a:cubicBezTo>
                        <a:pt x="196658" y="28312"/>
                        <a:pt x="195540" y="31665"/>
                        <a:pt x="197217" y="34460"/>
                      </a:cubicBezTo>
                      <a:cubicBezTo>
                        <a:pt x="198335" y="36136"/>
                        <a:pt x="198893" y="37813"/>
                        <a:pt x="200011" y="39489"/>
                      </a:cubicBezTo>
                      <a:cubicBezTo>
                        <a:pt x="198893" y="40048"/>
                        <a:pt x="198335" y="40607"/>
                        <a:pt x="197217" y="40607"/>
                      </a:cubicBezTo>
                      <a:cubicBezTo>
                        <a:pt x="197217" y="42284"/>
                        <a:pt x="197217" y="43960"/>
                        <a:pt x="197217" y="45637"/>
                      </a:cubicBezTo>
                      <a:cubicBezTo>
                        <a:pt x="195540" y="43960"/>
                        <a:pt x="193864" y="42284"/>
                        <a:pt x="191628" y="40048"/>
                      </a:cubicBezTo>
                      <a:cubicBezTo>
                        <a:pt x="189952" y="42284"/>
                        <a:pt x="188275" y="43960"/>
                        <a:pt x="187157" y="45637"/>
                      </a:cubicBezTo>
                      <a:cubicBezTo>
                        <a:pt x="185481" y="47873"/>
                        <a:pt x="181568" y="48431"/>
                        <a:pt x="179892" y="45637"/>
                      </a:cubicBezTo>
                      <a:cubicBezTo>
                        <a:pt x="179333" y="44519"/>
                        <a:pt x="178215" y="43960"/>
                        <a:pt x="177098" y="43402"/>
                      </a:cubicBezTo>
                      <a:cubicBezTo>
                        <a:pt x="174862" y="42843"/>
                        <a:pt x="172627" y="42284"/>
                        <a:pt x="170950" y="41725"/>
                      </a:cubicBezTo>
                      <a:cubicBezTo>
                        <a:pt x="170391" y="41725"/>
                        <a:pt x="169273" y="41166"/>
                        <a:pt x="169273" y="40607"/>
                      </a:cubicBezTo>
                      <a:cubicBezTo>
                        <a:pt x="168156" y="36695"/>
                        <a:pt x="165361" y="36136"/>
                        <a:pt x="162008" y="35577"/>
                      </a:cubicBezTo>
                      <a:cubicBezTo>
                        <a:pt x="159773" y="30548"/>
                        <a:pt x="164802" y="28871"/>
                        <a:pt x="165920" y="24959"/>
                      </a:cubicBezTo>
                      <a:cubicBezTo>
                        <a:pt x="164244" y="22165"/>
                        <a:pt x="162008" y="23282"/>
                        <a:pt x="159773" y="23841"/>
                      </a:cubicBezTo>
                      <a:cubicBezTo>
                        <a:pt x="158096" y="24400"/>
                        <a:pt x="156419" y="25518"/>
                        <a:pt x="156419" y="27753"/>
                      </a:cubicBezTo>
                      <a:cubicBezTo>
                        <a:pt x="156419" y="31665"/>
                        <a:pt x="154743" y="32224"/>
                        <a:pt x="151390" y="29989"/>
                      </a:cubicBezTo>
                      <a:cubicBezTo>
                        <a:pt x="149154" y="28312"/>
                        <a:pt x="147477" y="27753"/>
                        <a:pt x="144124" y="28871"/>
                      </a:cubicBezTo>
                      <a:cubicBezTo>
                        <a:pt x="141330" y="29989"/>
                        <a:pt x="137418" y="29430"/>
                        <a:pt x="134065" y="29430"/>
                      </a:cubicBezTo>
                      <a:cubicBezTo>
                        <a:pt x="133506" y="29430"/>
                        <a:pt x="132388" y="29430"/>
                        <a:pt x="131829" y="29430"/>
                      </a:cubicBezTo>
                      <a:cubicBezTo>
                        <a:pt x="131829" y="28871"/>
                        <a:pt x="131829" y="27753"/>
                        <a:pt x="131829" y="27753"/>
                      </a:cubicBezTo>
                      <a:cubicBezTo>
                        <a:pt x="133506" y="27194"/>
                        <a:pt x="135182" y="27753"/>
                        <a:pt x="136300" y="26635"/>
                      </a:cubicBezTo>
                      <a:cubicBezTo>
                        <a:pt x="137977" y="25518"/>
                        <a:pt x="136859" y="23841"/>
                        <a:pt x="135741" y="22723"/>
                      </a:cubicBezTo>
                      <a:cubicBezTo>
                        <a:pt x="133506" y="21047"/>
                        <a:pt x="134065" y="19370"/>
                        <a:pt x="134624" y="17694"/>
                      </a:cubicBezTo>
                      <a:cubicBezTo>
                        <a:pt x="135741" y="14340"/>
                        <a:pt x="134624" y="11546"/>
                        <a:pt x="133506" y="8193"/>
                      </a:cubicBezTo>
                      <a:cubicBezTo>
                        <a:pt x="134624" y="7634"/>
                        <a:pt x="136300" y="7075"/>
                        <a:pt x="137977" y="5957"/>
                      </a:cubicBezTo>
                      <a:cubicBezTo>
                        <a:pt x="136300" y="4840"/>
                        <a:pt x="135182" y="3722"/>
                        <a:pt x="135741" y="2045"/>
                      </a:cubicBezTo>
                      <a:cubicBezTo>
                        <a:pt x="136300" y="927"/>
                        <a:pt x="131829" y="-749"/>
                        <a:pt x="130153" y="369"/>
                      </a:cubicBezTo>
                      <a:cubicBezTo>
                        <a:pt x="127917" y="2045"/>
                        <a:pt x="126240" y="4281"/>
                        <a:pt x="124564" y="5957"/>
                      </a:cubicBezTo>
                      <a:lnTo>
                        <a:pt x="111151" y="1486"/>
                      </a:lnTo>
                      <a:cubicBezTo>
                        <a:pt x="110592" y="1486"/>
                        <a:pt x="110033" y="3722"/>
                        <a:pt x="109474" y="5398"/>
                      </a:cubicBezTo>
                      <a:cubicBezTo>
                        <a:pt x="107239" y="6516"/>
                        <a:pt x="105003" y="7634"/>
                        <a:pt x="105003" y="12105"/>
                      </a:cubicBezTo>
                      <a:cubicBezTo>
                        <a:pt x="106121" y="12105"/>
                        <a:pt x="107798" y="12664"/>
                        <a:pt x="109474" y="13223"/>
                      </a:cubicBezTo>
                      <a:cubicBezTo>
                        <a:pt x="110592" y="13223"/>
                        <a:pt x="111151" y="13223"/>
                        <a:pt x="112269" y="13781"/>
                      </a:cubicBezTo>
                      <a:cubicBezTo>
                        <a:pt x="116740" y="15458"/>
                        <a:pt x="116181" y="14899"/>
                        <a:pt x="119534" y="12105"/>
                      </a:cubicBezTo>
                      <a:cubicBezTo>
                        <a:pt x="120652" y="10987"/>
                        <a:pt x="122328" y="9869"/>
                        <a:pt x="124005" y="9311"/>
                      </a:cubicBezTo>
                      <a:cubicBezTo>
                        <a:pt x="125682" y="8752"/>
                        <a:pt x="127358" y="12664"/>
                        <a:pt x="126240" y="14899"/>
                      </a:cubicBezTo>
                      <a:cubicBezTo>
                        <a:pt x="125682" y="14899"/>
                        <a:pt x="124564" y="14340"/>
                        <a:pt x="124005" y="14340"/>
                      </a:cubicBezTo>
                      <a:cubicBezTo>
                        <a:pt x="123446" y="14340"/>
                        <a:pt x="122887" y="13781"/>
                        <a:pt x="121769" y="13223"/>
                      </a:cubicBezTo>
                      <a:cubicBezTo>
                        <a:pt x="120652" y="15458"/>
                        <a:pt x="115622" y="15458"/>
                        <a:pt x="118416" y="19929"/>
                      </a:cubicBezTo>
                      <a:cubicBezTo>
                        <a:pt x="117299" y="19929"/>
                        <a:pt x="116181" y="19370"/>
                        <a:pt x="115622" y="19370"/>
                      </a:cubicBezTo>
                      <a:cubicBezTo>
                        <a:pt x="114504" y="19370"/>
                        <a:pt x="113945" y="19929"/>
                        <a:pt x="113386" y="20488"/>
                      </a:cubicBezTo>
                      <a:cubicBezTo>
                        <a:pt x="113945" y="21047"/>
                        <a:pt x="113945" y="22165"/>
                        <a:pt x="114504" y="22723"/>
                      </a:cubicBezTo>
                      <a:cubicBezTo>
                        <a:pt x="116181" y="23841"/>
                        <a:pt x="118416" y="24400"/>
                        <a:pt x="120093" y="24959"/>
                      </a:cubicBezTo>
                      <a:cubicBezTo>
                        <a:pt x="122887" y="26077"/>
                        <a:pt x="126240" y="27753"/>
                        <a:pt x="129035" y="29430"/>
                      </a:cubicBezTo>
                      <a:cubicBezTo>
                        <a:pt x="129594" y="29430"/>
                        <a:pt x="129594" y="29989"/>
                        <a:pt x="130711" y="30548"/>
                      </a:cubicBezTo>
                      <a:cubicBezTo>
                        <a:pt x="128476" y="31106"/>
                        <a:pt x="126240" y="31106"/>
                        <a:pt x="124564" y="29989"/>
                      </a:cubicBezTo>
                      <a:cubicBezTo>
                        <a:pt x="123446" y="29430"/>
                        <a:pt x="122328" y="28312"/>
                        <a:pt x="120652" y="28871"/>
                      </a:cubicBezTo>
                      <a:cubicBezTo>
                        <a:pt x="119534" y="29430"/>
                        <a:pt x="117299" y="28871"/>
                        <a:pt x="116181" y="27194"/>
                      </a:cubicBezTo>
                      <a:cubicBezTo>
                        <a:pt x="115622" y="26077"/>
                        <a:pt x="113945" y="26077"/>
                        <a:pt x="112828" y="26077"/>
                      </a:cubicBezTo>
                      <a:cubicBezTo>
                        <a:pt x="110592" y="26077"/>
                        <a:pt x="109474" y="27753"/>
                        <a:pt x="111151" y="29989"/>
                      </a:cubicBezTo>
                      <a:cubicBezTo>
                        <a:pt x="111710" y="30548"/>
                        <a:pt x="112269" y="31106"/>
                        <a:pt x="112828" y="31665"/>
                      </a:cubicBezTo>
                      <a:cubicBezTo>
                        <a:pt x="115063" y="33901"/>
                        <a:pt x="115063" y="37254"/>
                        <a:pt x="112828" y="40048"/>
                      </a:cubicBezTo>
                      <a:cubicBezTo>
                        <a:pt x="112269" y="40607"/>
                        <a:pt x="112269" y="40607"/>
                        <a:pt x="111710" y="41166"/>
                      </a:cubicBezTo>
                      <a:cubicBezTo>
                        <a:pt x="110033" y="42284"/>
                        <a:pt x="109474" y="46196"/>
                        <a:pt x="106121" y="44519"/>
                      </a:cubicBezTo>
                      <a:cubicBezTo>
                        <a:pt x="103886" y="43402"/>
                        <a:pt x="102768" y="41725"/>
                        <a:pt x="100532" y="40048"/>
                      </a:cubicBezTo>
                      <a:cubicBezTo>
                        <a:pt x="97738" y="37813"/>
                        <a:pt x="94944" y="35577"/>
                        <a:pt x="92149" y="33342"/>
                      </a:cubicBezTo>
                      <a:cubicBezTo>
                        <a:pt x="90473" y="32224"/>
                        <a:pt x="87678" y="33342"/>
                        <a:pt x="86561" y="36136"/>
                      </a:cubicBezTo>
                      <a:cubicBezTo>
                        <a:pt x="85443" y="39489"/>
                        <a:pt x="82649" y="41166"/>
                        <a:pt x="80413" y="43960"/>
                      </a:cubicBezTo>
                      <a:cubicBezTo>
                        <a:pt x="78178" y="46196"/>
                        <a:pt x="76501" y="48990"/>
                        <a:pt x="75383" y="51785"/>
                      </a:cubicBezTo>
                      <a:cubicBezTo>
                        <a:pt x="74824" y="52343"/>
                        <a:pt x="75942" y="54020"/>
                        <a:pt x="77060" y="55138"/>
                      </a:cubicBezTo>
                      <a:cubicBezTo>
                        <a:pt x="78737" y="57373"/>
                        <a:pt x="80413" y="59050"/>
                        <a:pt x="82090" y="60727"/>
                      </a:cubicBezTo>
                      <a:cubicBezTo>
                        <a:pt x="78178" y="63521"/>
                        <a:pt x="74824" y="64639"/>
                        <a:pt x="70912" y="64080"/>
                      </a:cubicBezTo>
                      <a:cubicBezTo>
                        <a:pt x="65883" y="64080"/>
                        <a:pt x="61412" y="66315"/>
                        <a:pt x="58058" y="70227"/>
                      </a:cubicBezTo>
                      <a:cubicBezTo>
                        <a:pt x="56941" y="71904"/>
                        <a:pt x="55823" y="72463"/>
                        <a:pt x="53587" y="71904"/>
                      </a:cubicBezTo>
                      <a:cubicBezTo>
                        <a:pt x="45204" y="71345"/>
                        <a:pt x="37939" y="74139"/>
                        <a:pt x="30674" y="78051"/>
                      </a:cubicBezTo>
                      <a:cubicBezTo>
                        <a:pt x="28438" y="79169"/>
                        <a:pt x="25644" y="80287"/>
                        <a:pt x="23409" y="81405"/>
                      </a:cubicBezTo>
                      <a:cubicBezTo>
                        <a:pt x="19496" y="83081"/>
                        <a:pt x="17261" y="85317"/>
                        <a:pt x="16702" y="89788"/>
                      </a:cubicBezTo>
                      <a:cubicBezTo>
                        <a:pt x="16143" y="95376"/>
                        <a:pt x="12231" y="99288"/>
                        <a:pt x="7201" y="101524"/>
                      </a:cubicBezTo>
                      <a:cubicBezTo>
                        <a:pt x="4966" y="102642"/>
                        <a:pt x="3848" y="104318"/>
                        <a:pt x="3289" y="106554"/>
                      </a:cubicBezTo>
                      <a:cubicBezTo>
                        <a:pt x="3289" y="107672"/>
                        <a:pt x="2730" y="108230"/>
                        <a:pt x="2171" y="108789"/>
                      </a:cubicBezTo>
                      <a:cubicBezTo>
                        <a:pt x="-623" y="112142"/>
                        <a:pt x="-623" y="114378"/>
                        <a:pt x="1613" y="118290"/>
                      </a:cubicBezTo>
                      <a:cubicBezTo>
                        <a:pt x="2171" y="118849"/>
                        <a:pt x="2171" y="119967"/>
                        <a:pt x="2171" y="120526"/>
                      </a:cubicBezTo>
                      <a:cubicBezTo>
                        <a:pt x="2171" y="122761"/>
                        <a:pt x="2730" y="124996"/>
                        <a:pt x="2171" y="127232"/>
                      </a:cubicBezTo>
                      <a:cubicBezTo>
                        <a:pt x="2171" y="128909"/>
                        <a:pt x="1613" y="130026"/>
                        <a:pt x="1054" y="131703"/>
                      </a:cubicBezTo>
                      <a:cubicBezTo>
                        <a:pt x="1054" y="132262"/>
                        <a:pt x="495" y="132821"/>
                        <a:pt x="495" y="133380"/>
                      </a:cubicBezTo>
                      <a:cubicBezTo>
                        <a:pt x="1054" y="137850"/>
                        <a:pt x="2171" y="141763"/>
                        <a:pt x="3289" y="146233"/>
                      </a:cubicBezTo>
                      <a:cubicBezTo>
                        <a:pt x="3848" y="149028"/>
                        <a:pt x="4966" y="151822"/>
                        <a:pt x="7760" y="154617"/>
                      </a:cubicBezTo>
                      <a:cubicBezTo>
                        <a:pt x="10554" y="157411"/>
                        <a:pt x="13908" y="157970"/>
                        <a:pt x="17261" y="159088"/>
                      </a:cubicBezTo>
                      <a:cubicBezTo>
                        <a:pt x="19496" y="159646"/>
                        <a:pt x="21173" y="160205"/>
                        <a:pt x="22850" y="162441"/>
                      </a:cubicBezTo>
                      <a:cubicBezTo>
                        <a:pt x="23967" y="164117"/>
                        <a:pt x="25644" y="165235"/>
                        <a:pt x="27321" y="165794"/>
                      </a:cubicBezTo>
                      <a:cubicBezTo>
                        <a:pt x="32350" y="167471"/>
                        <a:pt x="37380" y="168588"/>
                        <a:pt x="42969" y="169706"/>
                      </a:cubicBezTo>
                      <a:cubicBezTo>
                        <a:pt x="46881" y="170824"/>
                        <a:pt x="48558" y="174736"/>
                        <a:pt x="46881" y="178089"/>
                      </a:cubicBezTo>
                      <a:cubicBezTo>
                        <a:pt x="46322" y="178648"/>
                        <a:pt x="46322" y="179207"/>
                        <a:pt x="45763" y="180883"/>
                      </a:cubicBezTo>
                      <a:cubicBezTo>
                        <a:pt x="47440" y="181442"/>
                        <a:pt x="49116" y="182560"/>
                        <a:pt x="50793" y="183119"/>
                      </a:cubicBezTo>
                      <a:cubicBezTo>
                        <a:pt x="54146" y="184237"/>
                        <a:pt x="56941" y="189825"/>
                        <a:pt x="54146" y="192620"/>
                      </a:cubicBezTo>
                      <a:cubicBezTo>
                        <a:pt x="52470" y="194855"/>
                        <a:pt x="50234" y="197649"/>
                        <a:pt x="47440" y="199326"/>
                      </a:cubicBezTo>
                      <a:cubicBezTo>
                        <a:pt x="44087" y="202120"/>
                        <a:pt x="43528" y="205474"/>
                        <a:pt x="44087" y="209386"/>
                      </a:cubicBezTo>
                      <a:cubicBezTo>
                        <a:pt x="44087" y="211062"/>
                        <a:pt x="44646" y="213298"/>
                        <a:pt x="45204" y="214974"/>
                      </a:cubicBezTo>
                      <a:cubicBezTo>
                        <a:pt x="45763" y="217769"/>
                        <a:pt x="45763" y="220563"/>
                        <a:pt x="44087" y="222799"/>
                      </a:cubicBezTo>
                      <a:cubicBezTo>
                        <a:pt x="43528" y="223357"/>
                        <a:pt x="43528" y="223916"/>
                        <a:pt x="43528" y="224475"/>
                      </a:cubicBezTo>
                      <a:cubicBezTo>
                        <a:pt x="44087" y="228387"/>
                        <a:pt x="43528" y="231741"/>
                        <a:pt x="40733" y="234535"/>
                      </a:cubicBezTo>
                      <a:cubicBezTo>
                        <a:pt x="39616" y="235653"/>
                        <a:pt x="39616" y="237329"/>
                        <a:pt x="39616" y="238447"/>
                      </a:cubicBezTo>
                      <a:cubicBezTo>
                        <a:pt x="39057" y="243477"/>
                        <a:pt x="34586" y="244036"/>
                        <a:pt x="31792" y="246271"/>
                      </a:cubicBezTo>
                      <a:cubicBezTo>
                        <a:pt x="27321" y="249624"/>
                        <a:pt x="21732" y="251860"/>
                        <a:pt x="20614" y="257448"/>
                      </a:cubicBezTo>
                      <a:cubicBezTo>
                        <a:pt x="19496" y="261919"/>
                        <a:pt x="19496" y="266390"/>
                        <a:pt x="18379" y="271420"/>
                      </a:cubicBezTo>
                      <a:cubicBezTo>
                        <a:pt x="17261" y="275891"/>
                        <a:pt x="16143" y="280362"/>
                        <a:pt x="14467" y="284274"/>
                      </a:cubicBezTo>
                      <a:cubicBezTo>
                        <a:pt x="13349" y="287627"/>
                        <a:pt x="11113" y="290981"/>
                        <a:pt x="9996" y="294893"/>
                      </a:cubicBezTo>
                      <a:cubicBezTo>
                        <a:pt x="9437" y="297128"/>
                        <a:pt x="9996" y="299923"/>
                        <a:pt x="9437" y="302717"/>
                      </a:cubicBezTo>
                      <a:cubicBezTo>
                        <a:pt x="9437" y="306629"/>
                        <a:pt x="9437" y="310541"/>
                        <a:pt x="8878" y="313894"/>
                      </a:cubicBezTo>
                      <a:cubicBezTo>
                        <a:pt x="8878" y="315012"/>
                        <a:pt x="7201" y="316130"/>
                        <a:pt x="6084" y="317247"/>
                      </a:cubicBezTo>
                      <a:cubicBezTo>
                        <a:pt x="4407" y="320042"/>
                        <a:pt x="5525" y="324513"/>
                        <a:pt x="7760" y="326748"/>
                      </a:cubicBezTo>
                      <a:cubicBezTo>
                        <a:pt x="9996" y="328425"/>
                        <a:pt x="12231" y="328984"/>
                        <a:pt x="15025" y="329543"/>
                      </a:cubicBezTo>
                      <a:cubicBezTo>
                        <a:pt x="16143" y="330101"/>
                        <a:pt x="17820" y="330660"/>
                        <a:pt x="18379" y="331778"/>
                      </a:cubicBezTo>
                      <a:cubicBezTo>
                        <a:pt x="20055" y="334572"/>
                        <a:pt x="22291" y="335131"/>
                        <a:pt x="25644" y="335690"/>
                      </a:cubicBezTo>
                      <a:cubicBezTo>
                        <a:pt x="32909" y="336808"/>
                        <a:pt x="40175" y="334014"/>
                        <a:pt x="46881" y="332337"/>
                      </a:cubicBezTo>
                      <a:cubicBezTo>
                        <a:pt x="50234" y="331219"/>
                        <a:pt x="53587" y="330660"/>
                        <a:pt x="56941" y="329543"/>
                      </a:cubicBezTo>
                      <a:cubicBezTo>
                        <a:pt x="58058" y="329543"/>
                        <a:pt x="58617" y="327866"/>
                        <a:pt x="59176" y="327307"/>
                      </a:cubicBezTo>
                      <a:cubicBezTo>
                        <a:pt x="59735" y="324513"/>
                        <a:pt x="62529" y="322277"/>
                        <a:pt x="65324" y="322277"/>
                      </a:cubicBezTo>
                      <a:cubicBezTo>
                        <a:pt x="67000" y="322277"/>
                        <a:pt x="69236" y="322836"/>
                        <a:pt x="70912" y="322277"/>
                      </a:cubicBezTo>
                      <a:cubicBezTo>
                        <a:pt x="75942" y="321718"/>
                        <a:pt x="78737" y="318365"/>
                        <a:pt x="78178" y="313335"/>
                      </a:cubicBezTo>
                      <a:cubicBezTo>
                        <a:pt x="78178" y="310541"/>
                        <a:pt x="79295" y="309982"/>
                        <a:pt x="81531" y="308864"/>
                      </a:cubicBezTo>
                      <a:cubicBezTo>
                        <a:pt x="84325" y="307747"/>
                        <a:pt x="87120" y="306629"/>
                        <a:pt x="90473" y="306070"/>
                      </a:cubicBezTo>
                      <a:cubicBezTo>
                        <a:pt x="93267" y="305511"/>
                        <a:pt x="96062" y="306070"/>
                        <a:pt x="98856" y="306629"/>
                      </a:cubicBezTo>
                      <a:cubicBezTo>
                        <a:pt x="103327" y="307188"/>
                        <a:pt x="107239" y="304952"/>
                        <a:pt x="110033" y="302717"/>
                      </a:cubicBezTo>
                      <a:cubicBezTo>
                        <a:pt x="111710" y="301599"/>
                        <a:pt x="111710" y="298805"/>
                        <a:pt x="112828" y="297128"/>
                      </a:cubicBezTo>
                      <a:cubicBezTo>
                        <a:pt x="113386" y="296010"/>
                        <a:pt x="113386" y="294893"/>
                        <a:pt x="113945" y="294334"/>
                      </a:cubicBezTo>
                      <a:cubicBezTo>
                        <a:pt x="117299" y="292098"/>
                        <a:pt x="117299" y="288186"/>
                        <a:pt x="117857" y="284833"/>
                      </a:cubicBezTo>
                      <a:cubicBezTo>
                        <a:pt x="118416" y="280921"/>
                        <a:pt x="118975" y="277009"/>
                        <a:pt x="121769" y="273656"/>
                      </a:cubicBezTo>
                      <a:cubicBezTo>
                        <a:pt x="124564" y="270303"/>
                        <a:pt x="127917" y="268626"/>
                        <a:pt x="131270" y="267508"/>
                      </a:cubicBezTo>
                      <a:cubicBezTo>
                        <a:pt x="134624" y="266390"/>
                        <a:pt x="138536" y="265832"/>
                        <a:pt x="141889" y="264714"/>
                      </a:cubicBezTo>
                      <a:cubicBezTo>
                        <a:pt x="143007" y="264714"/>
                        <a:pt x="143565" y="264155"/>
                        <a:pt x="144683" y="264155"/>
                      </a:cubicBezTo>
                      <a:cubicBezTo>
                        <a:pt x="148595" y="261919"/>
                        <a:pt x="153066" y="261361"/>
                        <a:pt x="157537" y="261919"/>
                      </a:cubicBezTo>
                      <a:cubicBezTo>
                        <a:pt x="163126" y="262478"/>
                        <a:pt x="167038" y="259684"/>
                        <a:pt x="171509" y="256890"/>
                      </a:cubicBezTo>
                      <a:cubicBezTo>
                        <a:pt x="176539" y="254095"/>
                        <a:pt x="181568" y="251301"/>
                        <a:pt x="186598" y="248507"/>
                      </a:cubicBezTo>
                      <a:cubicBezTo>
                        <a:pt x="188834" y="247389"/>
                        <a:pt x="190510" y="245153"/>
                        <a:pt x="191069" y="242359"/>
                      </a:cubicBezTo>
                      <a:cubicBezTo>
                        <a:pt x="191069" y="241241"/>
                        <a:pt x="191628" y="240682"/>
                        <a:pt x="192187" y="239565"/>
                      </a:cubicBezTo>
                      <a:cubicBezTo>
                        <a:pt x="189393" y="239006"/>
                        <a:pt x="186598" y="238447"/>
                        <a:pt x="184363" y="237888"/>
                      </a:cubicBezTo>
                      <a:cubicBezTo>
                        <a:pt x="179892" y="236211"/>
                        <a:pt x="175980" y="234535"/>
                        <a:pt x="172068" y="232299"/>
                      </a:cubicBezTo>
                      <a:cubicBezTo>
                        <a:pt x="170391" y="231741"/>
                        <a:pt x="169832" y="229505"/>
                        <a:pt x="170391" y="227828"/>
                      </a:cubicBezTo>
                      <a:cubicBezTo>
                        <a:pt x="170950" y="226711"/>
                        <a:pt x="170950" y="225593"/>
                        <a:pt x="170950" y="225034"/>
                      </a:cubicBezTo>
                      <a:cubicBezTo>
                        <a:pt x="173744" y="226152"/>
                        <a:pt x="176539" y="227828"/>
                        <a:pt x="179333" y="228387"/>
                      </a:cubicBezTo>
                      <a:cubicBezTo>
                        <a:pt x="183245" y="229505"/>
                        <a:pt x="187157" y="228946"/>
                        <a:pt x="191069" y="230064"/>
                      </a:cubicBezTo>
                      <a:cubicBezTo>
                        <a:pt x="193305" y="230623"/>
                        <a:pt x="196099" y="231182"/>
                        <a:pt x="198335" y="231182"/>
                      </a:cubicBezTo>
                      <a:cubicBezTo>
                        <a:pt x="200011" y="231182"/>
                        <a:pt x="201129" y="230623"/>
                        <a:pt x="202806" y="230064"/>
                      </a:cubicBezTo>
                      <a:cubicBezTo>
                        <a:pt x="204482" y="230064"/>
                        <a:pt x="206159" y="229505"/>
                        <a:pt x="207277" y="230064"/>
                      </a:cubicBezTo>
                      <a:cubicBezTo>
                        <a:pt x="208953" y="230623"/>
                        <a:pt x="210630" y="231182"/>
                        <a:pt x="212306" y="231182"/>
                      </a:cubicBezTo>
                      <a:lnTo>
                        <a:pt x="212306" y="231182"/>
                      </a:lnTo>
                      <a:lnTo>
                        <a:pt x="218454" y="228946"/>
                      </a:lnTo>
                      <a:close/>
                      <a:moveTo>
                        <a:pt x="171509" y="143439"/>
                      </a:moveTo>
                      <a:cubicBezTo>
                        <a:pt x="169832" y="141204"/>
                        <a:pt x="168156" y="139527"/>
                        <a:pt x="165361" y="139527"/>
                      </a:cubicBezTo>
                      <a:cubicBezTo>
                        <a:pt x="164244" y="139527"/>
                        <a:pt x="163126" y="138968"/>
                        <a:pt x="162567" y="137850"/>
                      </a:cubicBezTo>
                      <a:cubicBezTo>
                        <a:pt x="158096" y="133380"/>
                        <a:pt x="152507" y="128909"/>
                        <a:pt x="149713" y="122761"/>
                      </a:cubicBezTo>
                      <a:cubicBezTo>
                        <a:pt x="148595" y="120526"/>
                        <a:pt x="145801" y="118849"/>
                        <a:pt x="143565" y="117172"/>
                      </a:cubicBezTo>
                      <a:cubicBezTo>
                        <a:pt x="142448" y="116055"/>
                        <a:pt x="139653" y="117731"/>
                        <a:pt x="138536" y="119408"/>
                      </a:cubicBezTo>
                      <a:cubicBezTo>
                        <a:pt x="137977" y="120526"/>
                        <a:pt x="136859" y="121643"/>
                        <a:pt x="135741" y="121643"/>
                      </a:cubicBezTo>
                      <a:cubicBezTo>
                        <a:pt x="134624" y="121643"/>
                        <a:pt x="133506" y="120526"/>
                        <a:pt x="132947" y="119967"/>
                      </a:cubicBezTo>
                      <a:cubicBezTo>
                        <a:pt x="131829" y="118849"/>
                        <a:pt x="130711" y="117172"/>
                        <a:pt x="129594" y="116055"/>
                      </a:cubicBezTo>
                      <a:cubicBezTo>
                        <a:pt x="129035" y="114937"/>
                        <a:pt x="127917" y="113819"/>
                        <a:pt x="128476" y="112701"/>
                      </a:cubicBezTo>
                      <a:cubicBezTo>
                        <a:pt x="129035" y="109907"/>
                        <a:pt x="127917" y="107672"/>
                        <a:pt x="126240" y="105995"/>
                      </a:cubicBezTo>
                      <a:cubicBezTo>
                        <a:pt x="124564" y="104318"/>
                        <a:pt x="122887" y="102642"/>
                        <a:pt x="121211" y="100965"/>
                      </a:cubicBezTo>
                      <a:cubicBezTo>
                        <a:pt x="119534" y="99288"/>
                        <a:pt x="120093" y="95376"/>
                        <a:pt x="121769" y="94259"/>
                      </a:cubicBezTo>
                      <a:cubicBezTo>
                        <a:pt x="122328" y="93700"/>
                        <a:pt x="122887" y="92582"/>
                        <a:pt x="123446" y="92023"/>
                      </a:cubicBezTo>
                      <a:cubicBezTo>
                        <a:pt x="123446" y="91464"/>
                        <a:pt x="123446" y="90905"/>
                        <a:pt x="123446" y="90905"/>
                      </a:cubicBezTo>
                      <a:cubicBezTo>
                        <a:pt x="125123" y="89788"/>
                        <a:pt x="125123" y="88111"/>
                        <a:pt x="124005" y="86434"/>
                      </a:cubicBezTo>
                      <a:cubicBezTo>
                        <a:pt x="122887" y="84199"/>
                        <a:pt x="121211" y="83640"/>
                        <a:pt x="118975" y="83640"/>
                      </a:cubicBezTo>
                      <a:cubicBezTo>
                        <a:pt x="114504" y="83081"/>
                        <a:pt x="111710" y="79728"/>
                        <a:pt x="108357" y="77493"/>
                      </a:cubicBezTo>
                      <a:cubicBezTo>
                        <a:pt x="107239" y="76934"/>
                        <a:pt x="106680" y="75816"/>
                        <a:pt x="105562" y="75257"/>
                      </a:cubicBezTo>
                      <a:cubicBezTo>
                        <a:pt x="100532" y="73580"/>
                        <a:pt x="95503" y="71904"/>
                        <a:pt x="89914" y="71904"/>
                      </a:cubicBezTo>
                      <a:cubicBezTo>
                        <a:pt x="85443" y="71904"/>
                        <a:pt x="81531" y="68551"/>
                        <a:pt x="80413" y="63521"/>
                      </a:cubicBezTo>
                      <a:cubicBezTo>
                        <a:pt x="82090" y="64080"/>
                        <a:pt x="83766" y="64080"/>
                        <a:pt x="84884" y="65197"/>
                      </a:cubicBezTo>
                      <a:cubicBezTo>
                        <a:pt x="89355" y="69110"/>
                        <a:pt x="94385" y="67992"/>
                        <a:pt x="99415" y="66315"/>
                      </a:cubicBezTo>
                      <a:cubicBezTo>
                        <a:pt x="99974" y="66315"/>
                        <a:pt x="100532" y="65197"/>
                        <a:pt x="101091" y="64639"/>
                      </a:cubicBezTo>
                      <a:cubicBezTo>
                        <a:pt x="102768" y="62403"/>
                        <a:pt x="105562" y="61285"/>
                        <a:pt x="108357" y="61844"/>
                      </a:cubicBezTo>
                      <a:cubicBezTo>
                        <a:pt x="110033" y="61844"/>
                        <a:pt x="111151" y="62962"/>
                        <a:pt x="112828" y="61285"/>
                      </a:cubicBezTo>
                      <a:cubicBezTo>
                        <a:pt x="113386" y="60727"/>
                        <a:pt x="115063" y="61844"/>
                        <a:pt x="116181" y="62403"/>
                      </a:cubicBezTo>
                      <a:cubicBezTo>
                        <a:pt x="116740" y="61844"/>
                        <a:pt x="117299" y="61285"/>
                        <a:pt x="117299" y="60727"/>
                      </a:cubicBezTo>
                      <a:cubicBezTo>
                        <a:pt x="118975" y="58491"/>
                        <a:pt x="120093" y="57932"/>
                        <a:pt x="121769" y="60168"/>
                      </a:cubicBezTo>
                      <a:cubicBezTo>
                        <a:pt x="123446" y="62403"/>
                        <a:pt x="125682" y="63521"/>
                        <a:pt x="129035" y="63521"/>
                      </a:cubicBezTo>
                      <a:cubicBezTo>
                        <a:pt x="130711" y="63521"/>
                        <a:pt x="132388" y="64080"/>
                        <a:pt x="134065" y="64080"/>
                      </a:cubicBezTo>
                      <a:cubicBezTo>
                        <a:pt x="136300" y="64080"/>
                        <a:pt x="136300" y="65197"/>
                        <a:pt x="136300" y="66874"/>
                      </a:cubicBezTo>
                      <a:cubicBezTo>
                        <a:pt x="135182" y="72463"/>
                        <a:pt x="137418" y="76934"/>
                        <a:pt x="139653" y="81405"/>
                      </a:cubicBezTo>
                      <a:cubicBezTo>
                        <a:pt x="140771" y="83640"/>
                        <a:pt x="142448" y="85317"/>
                        <a:pt x="142448" y="88111"/>
                      </a:cubicBezTo>
                      <a:cubicBezTo>
                        <a:pt x="142448" y="88670"/>
                        <a:pt x="144683" y="89788"/>
                        <a:pt x="145801" y="90347"/>
                      </a:cubicBezTo>
                      <a:cubicBezTo>
                        <a:pt x="146919" y="90347"/>
                        <a:pt x="147477" y="90347"/>
                        <a:pt x="148036" y="92023"/>
                      </a:cubicBezTo>
                      <a:cubicBezTo>
                        <a:pt x="148595" y="93141"/>
                        <a:pt x="150272" y="93700"/>
                        <a:pt x="151390" y="94259"/>
                      </a:cubicBezTo>
                      <a:cubicBezTo>
                        <a:pt x="151390" y="94259"/>
                        <a:pt x="151948" y="93700"/>
                        <a:pt x="151948" y="93700"/>
                      </a:cubicBezTo>
                      <a:cubicBezTo>
                        <a:pt x="151390" y="90905"/>
                        <a:pt x="150831" y="88111"/>
                        <a:pt x="149713" y="85876"/>
                      </a:cubicBezTo>
                      <a:cubicBezTo>
                        <a:pt x="147477" y="81964"/>
                        <a:pt x="145801" y="77493"/>
                        <a:pt x="145801" y="72463"/>
                      </a:cubicBezTo>
                      <a:cubicBezTo>
                        <a:pt x="145801" y="71345"/>
                        <a:pt x="145242" y="70786"/>
                        <a:pt x="145242" y="69668"/>
                      </a:cubicBezTo>
                      <a:cubicBezTo>
                        <a:pt x="144124" y="67433"/>
                        <a:pt x="145242" y="66874"/>
                        <a:pt x="147477" y="66874"/>
                      </a:cubicBezTo>
                      <a:cubicBezTo>
                        <a:pt x="146919" y="67992"/>
                        <a:pt x="146919" y="68551"/>
                        <a:pt x="146360" y="69668"/>
                      </a:cubicBezTo>
                      <a:cubicBezTo>
                        <a:pt x="150272" y="71904"/>
                        <a:pt x="150831" y="76375"/>
                        <a:pt x="152507" y="80846"/>
                      </a:cubicBezTo>
                      <a:cubicBezTo>
                        <a:pt x="153625" y="83640"/>
                        <a:pt x="155861" y="85317"/>
                        <a:pt x="156419" y="88670"/>
                      </a:cubicBezTo>
                      <a:cubicBezTo>
                        <a:pt x="156419" y="89229"/>
                        <a:pt x="157537" y="90347"/>
                        <a:pt x="159214" y="89229"/>
                      </a:cubicBezTo>
                      <a:cubicBezTo>
                        <a:pt x="160331" y="88670"/>
                        <a:pt x="162008" y="89788"/>
                        <a:pt x="162008" y="92023"/>
                      </a:cubicBezTo>
                      <a:cubicBezTo>
                        <a:pt x="160890" y="91464"/>
                        <a:pt x="160331" y="91464"/>
                        <a:pt x="159214" y="90905"/>
                      </a:cubicBezTo>
                      <a:cubicBezTo>
                        <a:pt x="156419" y="89788"/>
                        <a:pt x="153625" y="91464"/>
                        <a:pt x="153625" y="94259"/>
                      </a:cubicBezTo>
                      <a:cubicBezTo>
                        <a:pt x="153625" y="95935"/>
                        <a:pt x="154184" y="98171"/>
                        <a:pt x="154184" y="99847"/>
                      </a:cubicBezTo>
                      <a:cubicBezTo>
                        <a:pt x="154184" y="102642"/>
                        <a:pt x="153625" y="105436"/>
                        <a:pt x="153625" y="107672"/>
                      </a:cubicBezTo>
                      <a:cubicBezTo>
                        <a:pt x="153625" y="108789"/>
                        <a:pt x="154184" y="110466"/>
                        <a:pt x="154743" y="111025"/>
                      </a:cubicBezTo>
                      <a:cubicBezTo>
                        <a:pt x="155302" y="111584"/>
                        <a:pt x="156978" y="111584"/>
                        <a:pt x="157537" y="111025"/>
                      </a:cubicBezTo>
                      <a:cubicBezTo>
                        <a:pt x="159773" y="109907"/>
                        <a:pt x="162008" y="108230"/>
                        <a:pt x="162008" y="105436"/>
                      </a:cubicBezTo>
                      <a:cubicBezTo>
                        <a:pt x="162008" y="104318"/>
                        <a:pt x="161449" y="103201"/>
                        <a:pt x="161449" y="101524"/>
                      </a:cubicBezTo>
                      <a:cubicBezTo>
                        <a:pt x="160890" y="100406"/>
                        <a:pt x="160890" y="99288"/>
                        <a:pt x="160331" y="98171"/>
                      </a:cubicBezTo>
                      <a:cubicBezTo>
                        <a:pt x="160331" y="98171"/>
                        <a:pt x="160890" y="98171"/>
                        <a:pt x="160890" y="98171"/>
                      </a:cubicBezTo>
                      <a:cubicBezTo>
                        <a:pt x="162567" y="99288"/>
                        <a:pt x="164244" y="100965"/>
                        <a:pt x="165920" y="102083"/>
                      </a:cubicBezTo>
                      <a:cubicBezTo>
                        <a:pt x="166479" y="102083"/>
                        <a:pt x="167597" y="100406"/>
                        <a:pt x="169273" y="99288"/>
                      </a:cubicBezTo>
                      <a:cubicBezTo>
                        <a:pt x="169832" y="99288"/>
                        <a:pt x="170950" y="99847"/>
                        <a:pt x="172068" y="100406"/>
                      </a:cubicBezTo>
                      <a:cubicBezTo>
                        <a:pt x="170950" y="102642"/>
                        <a:pt x="170391" y="104877"/>
                        <a:pt x="169273" y="107672"/>
                      </a:cubicBezTo>
                      <a:cubicBezTo>
                        <a:pt x="170950" y="108789"/>
                        <a:pt x="170950" y="110466"/>
                        <a:pt x="169832" y="112142"/>
                      </a:cubicBezTo>
                      <a:cubicBezTo>
                        <a:pt x="167038" y="117172"/>
                        <a:pt x="169832" y="122202"/>
                        <a:pt x="173744" y="124438"/>
                      </a:cubicBezTo>
                      <a:cubicBezTo>
                        <a:pt x="174303" y="124438"/>
                        <a:pt x="174862" y="124996"/>
                        <a:pt x="175421" y="124996"/>
                      </a:cubicBezTo>
                      <a:cubicBezTo>
                        <a:pt x="178215" y="123879"/>
                        <a:pt x="179333" y="125555"/>
                        <a:pt x="179892" y="127791"/>
                      </a:cubicBezTo>
                      <a:cubicBezTo>
                        <a:pt x="181010" y="131144"/>
                        <a:pt x="183804" y="131703"/>
                        <a:pt x="186598" y="132262"/>
                      </a:cubicBezTo>
                      <a:cubicBezTo>
                        <a:pt x="187716" y="132262"/>
                        <a:pt x="188834" y="132821"/>
                        <a:pt x="191069" y="132821"/>
                      </a:cubicBezTo>
                      <a:cubicBezTo>
                        <a:pt x="188275" y="135615"/>
                        <a:pt x="186598" y="138409"/>
                        <a:pt x="184363" y="140645"/>
                      </a:cubicBezTo>
                      <a:cubicBezTo>
                        <a:pt x="182686" y="142321"/>
                        <a:pt x="181568" y="143998"/>
                        <a:pt x="179892" y="145116"/>
                      </a:cubicBezTo>
                      <a:cubicBezTo>
                        <a:pt x="176539" y="146233"/>
                        <a:pt x="173185" y="145675"/>
                        <a:pt x="171509" y="143439"/>
                      </a:cubicBezTo>
                      <a:close/>
                      <a:moveTo>
                        <a:pt x="164244" y="205474"/>
                      </a:moveTo>
                      <a:cubicBezTo>
                        <a:pt x="164244" y="204915"/>
                        <a:pt x="164244" y="204356"/>
                        <a:pt x="164244" y="204356"/>
                      </a:cubicBezTo>
                      <a:cubicBezTo>
                        <a:pt x="166479" y="200444"/>
                        <a:pt x="164802" y="195973"/>
                        <a:pt x="164802" y="192061"/>
                      </a:cubicBezTo>
                      <a:cubicBezTo>
                        <a:pt x="164802" y="190384"/>
                        <a:pt x="165920" y="188149"/>
                        <a:pt x="167038" y="186472"/>
                      </a:cubicBezTo>
                      <a:cubicBezTo>
                        <a:pt x="168156" y="184795"/>
                        <a:pt x="168156" y="183119"/>
                        <a:pt x="168156" y="181442"/>
                      </a:cubicBezTo>
                      <a:cubicBezTo>
                        <a:pt x="168156" y="176971"/>
                        <a:pt x="168715" y="172500"/>
                        <a:pt x="168715" y="168588"/>
                      </a:cubicBezTo>
                      <a:cubicBezTo>
                        <a:pt x="168715" y="165794"/>
                        <a:pt x="169273" y="162441"/>
                        <a:pt x="169273" y="159646"/>
                      </a:cubicBezTo>
                      <a:cubicBezTo>
                        <a:pt x="170391" y="159646"/>
                        <a:pt x="171509" y="160205"/>
                        <a:pt x="172068" y="160205"/>
                      </a:cubicBezTo>
                      <a:cubicBezTo>
                        <a:pt x="172068" y="164117"/>
                        <a:pt x="172627" y="168588"/>
                        <a:pt x="172627" y="172500"/>
                      </a:cubicBezTo>
                      <a:cubicBezTo>
                        <a:pt x="172627" y="176412"/>
                        <a:pt x="173185" y="180325"/>
                        <a:pt x="173185" y="184237"/>
                      </a:cubicBezTo>
                      <a:cubicBezTo>
                        <a:pt x="173185" y="185913"/>
                        <a:pt x="172068" y="187031"/>
                        <a:pt x="172068" y="188708"/>
                      </a:cubicBezTo>
                      <a:cubicBezTo>
                        <a:pt x="172068" y="192061"/>
                        <a:pt x="172068" y="194855"/>
                        <a:pt x="172068" y="198208"/>
                      </a:cubicBezTo>
                      <a:cubicBezTo>
                        <a:pt x="172068" y="199326"/>
                        <a:pt x="172068" y="201003"/>
                        <a:pt x="172068" y="202120"/>
                      </a:cubicBezTo>
                      <a:cubicBezTo>
                        <a:pt x="172068" y="203238"/>
                        <a:pt x="171509" y="204915"/>
                        <a:pt x="172068" y="206033"/>
                      </a:cubicBezTo>
                      <a:cubicBezTo>
                        <a:pt x="173744" y="209386"/>
                        <a:pt x="172068" y="212180"/>
                        <a:pt x="170391" y="214974"/>
                      </a:cubicBezTo>
                      <a:cubicBezTo>
                        <a:pt x="169832" y="216651"/>
                        <a:pt x="169273" y="218886"/>
                        <a:pt x="168715" y="221122"/>
                      </a:cubicBezTo>
                      <a:cubicBezTo>
                        <a:pt x="168715" y="221681"/>
                        <a:pt x="168715" y="222240"/>
                        <a:pt x="167597" y="222799"/>
                      </a:cubicBezTo>
                      <a:cubicBezTo>
                        <a:pt x="166479" y="216092"/>
                        <a:pt x="165361" y="211062"/>
                        <a:pt x="164244" y="205474"/>
                      </a:cubicBezTo>
                      <a:close/>
                    </a:path>
                  </a:pathLst>
                </a:custGeom>
                <a:solidFill>
                  <a:schemeClr val="bg1"/>
                </a:solidFill>
                <a:ln w="5556" cap="flat">
                  <a:noFill/>
                  <a:prstDash val="solid"/>
                  <a:miter/>
                </a:ln>
              </p:spPr>
              <p:txBody>
                <a:bodyPr rtlCol="0" anchor="ctr"/>
                <a:lstStyle/>
                <a:p>
                  <a:endParaRPr lang="en-US"/>
                </a:p>
              </p:txBody>
            </p:sp>
            <p:sp>
              <p:nvSpPr>
                <p:cNvPr id="20" name="Picture 120">
                  <a:extLst>
                    <a:ext uri="{FF2B5EF4-FFF2-40B4-BE49-F238E27FC236}">
                      <a16:creationId xmlns:a16="http://schemas.microsoft.com/office/drawing/2014/main" id="{00817DBD-6070-4821-8D2C-3CF0C2967511}"/>
                    </a:ext>
                  </a:extLst>
                </p:cNvPr>
                <p:cNvSpPr/>
                <p:nvPr/>
              </p:nvSpPr>
              <p:spPr>
                <a:xfrm>
                  <a:off x="11532829" y="386964"/>
                  <a:ext cx="125679" cy="90117"/>
                </a:xfrm>
                <a:custGeom>
                  <a:avLst/>
                  <a:gdLst>
                    <a:gd name="connsiteX0" fmla="*/ 54703 w 125679"/>
                    <a:gd name="connsiteY0" fmla="*/ 79359 h 90117"/>
                    <a:gd name="connsiteX1" fmla="*/ 57498 w 125679"/>
                    <a:gd name="connsiteY1" fmla="*/ 80477 h 90117"/>
                    <a:gd name="connsiteX2" fmla="*/ 69234 w 125679"/>
                    <a:gd name="connsiteY2" fmla="*/ 86625 h 90117"/>
                    <a:gd name="connsiteX3" fmla="*/ 75940 w 125679"/>
                    <a:gd name="connsiteY3" fmla="*/ 89419 h 90117"/>
                    <a:gd name="connsiteX4" fmla="*/ 78735 w 125679"/>
                    <a:gd name="connsiteY4" fmla="*/ 88301 h 90117"/>
                    <a:gd name="connsiteX5" fmla="*/ 82647 w 125679"/>
                    <a:gd name="connsiteY5" fmla="*/ 80477 h 90117"/>
                    <a:gd name="connsiteX6" fmla="*/ 93265 w 125679"/>
                    <a:gd name="connsiteY6" fmla="*/ 82713 h 90117"/>
                    <a:gd name="connsiteX7" fmla="*/ 94942 w 125679"/>
                    <a:gd name="connsiteY7" fmla="*/ 82713 h 90117"/>
                    <a:gd name="connsiteX8" fmla="*/ 102766 w 125679"/>
                    <a:gd name="connsiteY8" fmla="*/ 79918 h 90117"/>
                    <a:gd name="connsiteX9" fmla="*/ 104443 w 125679"/>
                    <a:gd name="connsiteY9" fmla="*/ 78242 h 90117"/>
                    <a:gd name="connsiteX10" fmla="*/ 112826 w 125679"/>
                    <a:gd name="connsiteY10" fmla="*/ 76006 h 90117"/>
                    <a:gd name="connsiteX11" fmla="*/ 121768 w 125679"/>
                    <a:gd name="connsiteY11" fmla="*/ 79359 h 90117"/>
                    <a:gd name="connsiteX12" fmla="*/ 125121 w 125679"/>
                    <a:gd name="connsiteY12" fmla="*/ 78801 h 90117"/>
                    <a:gd name="connsiteX13" fmla="*/ 125680 w 125679"/>
                    <a:gd name="connsiteY13" fmla="*/ 78242 h 90117"/>
                    <a:gd name="connsiteX14" fmla="*/ 64763 w 125679"/>
                    <a:gd name="connsiteY14" fmla="*/ 22914 h 90117"/>
                    <a:gd name="connsiteX15" fmla="*/ 20053 w 125679"/>
                    <a:gd name="connsiteY15" fmla="*/ 0 h 90117"/>
                    <a:gd name="connsiteX16" fmla="*/ 13906 w 125679"/>
                    <a:gd name="connsiteY16" fmla="*/ 6148 h 90117"/>
                    <a:gd name="connsiteX17" fmla="*/ 9435 w 125679"/>
                    <a:gd name="connsiteY17" fmla="*/ 20119 h 90117"/>
                    <a:gd name="connsiteX18" fmla="*/ 16700 w 125679"/>
                    <a:gd name="connsiteY18" fmla="*/ 24590 h 90117"/>
                    <a:gd name="connsiteX19" fmla="*/ 23407 w 125679"/>
                    <a:gd name="connsiteY19" fmla="*/ 34091 h 90117"/>
                    <a:gd name="connsiteX20" fmla="*/ 21171 w 125679"/>
                    <a:gd name="connsiteY20" fmla="*/ 41356 h 90117"/>
                    <a:gd name="connsiteX21" fmla="*/ 21730 w 125679"/>
                    <a:gd name="connsiteY21" fmla="*/ 44151 h 90117"/>
                    <a:gd name="connsiteX22" fmla="*/ 18936 w 125679"/>
                    <a:gd name="connsiteY22" fmla="*/ 50857 h 90117"/>
                    <a:gd name="connsiteX23" fmla="*/ 13906 w 125679"/>
                    <a:gd name="connsiteY23" fmla="*/ 51416 h 90117"/>
                    <a:gd name="connsiteX24" fmla="*/ 7758 w 125679"/>
                    <a:gd name="connsiteY24" fmla="*/ 52534 h 90117"/>
                    <a:gd name="connsiteX25" fmla="*/ 4964 w 125679"/>
                    <a:gd name="connsiteY25" fmla="*/ 55887 h 90117"/>
                    <a:gd name="connsiteX26" fmla="*/ 3287 w 125679"/>
                    <a:gd name="connsiteY26" fmla="*/ 58681 h 90117"/>
                    <a:gd name="connsiteX27" fmla="*/ 2170 w 125679"/>
                    <a:gd name="connsiteY27" fmla="*/ 72094 h 90117"/>
                    <a:gd name="connsiteX28" fmla="*/ 3846 w 125679"/>
                    <a:gd name="connsiteY28" fmla="*/ 75447 h 90117"/>
                    <a:gd name="connsiteX29" fmla="*/ 8317 w 125679"/>
                    <a:gd name="connsiteY29" fmla="*/ 78801 h 90117"/>
                    <a:gd name="connsiteX30" fmla="*/ 21171 w 125679"/>
                    <a:gd name="connsiteY30" fmla="*/ 75447 h 90117"/>
                    <a:gd name="connsiteX31" fmla="*/ 25083 w 125679"/>
                    <a:gd name="connsiteY31" fmla="*/ 74330 h 90117"/>
                    <a:gd name="connsiteX32" fmla="*/ 35143 w 125679"/>
                    <a:gd name="connsiteY32" fmla="*/ 76006 h 90117"/>
                    <a:gd name="connsiteX33" fmla="*/ 41291 w 125679"/>
                    <a:gd name="connsiteY33" fmla="*/ 78801 h 90117"/>
                    <a:gd name="connsiteX34" fmla="*/ 46320 w 125679"/>
                    <a:gd name="connsiteY34" fmla="*/ 79359 h 90117"/>
                    <a:gd name="connsiteX35" fmla="*/ 54703 w 125679"/>
                    <a:gd name="connsiteY35" fmla="*/ 79359 h 90117"/>
                    <a:gd name="connsiteX36" fmla="*/ 120650 w 125679"/>
                    <a:gd name="connsiteY36" fmla="*/ 73771 h 90117"/>
                    <a:gd name="connsiteX37" fmla="*/ 118414 w 125679"/>
                    <a:gd name="connsiteY37" fmla="*/ 71535 h 90117"/>
                    <a:gd name="connsiteX38" fmla="*/ 120650 w 125679"/>
                    <a:gd name="connsiteY38" fmla="*/ 73771 h 9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5679" h="90117">
                      <a:moveTo>
                        <a:pt x="54703" y="79359"/>
                      </a:moveTo>
                      <a:cubicBezTo>
                        <a:pt x="55821" y="79359"/>
                        <a:pt x="57498" y="79918"/>
                        <a:pt x="57498" y="80477"/>
                      </a:cubicBezTo>
                      <a:cubicBezTo>
                        <a:pt x="60292" y="84948"/>
                        <a:pt x="64763" y="84948"/>
                        <a:pt x="69234" y="86625"/>
                      </a:cubicBezTo>
                      <a:cubicBezTo>
                        <a:pt x="71469" y="87742"/>
                        <a:pt x="73705" y="88301"/>
                        <a:pt x="75940" y="89419"/>
                      </a:cubicBezTo>
                      <a:cubicBezTo>
                        <a:pt x="77058" y="89978"/>
                        <a:pt x="78735" y="91096"/>
                        <a:pt x="78735" y="88301"/>
                      </a:cubicBezTo>
                      <a:cubicBezTo>
                        <a:pt x="80970" y="88860"/>
                        <a:pt x="83206" y="83272"/>
                        <a:pt x="82647" y="80477"/>
                      </a:cubicBezTo>
                      <a:cubicBezTo>
                        <a:pt x="86000" y="81036"/>
                        <a:pt x="89353" y="82154"/>
                        <a:pt x="93265" y="82713"/>
                      </a:cubicBezTo>
                      <a:cubicBezTo>
                        <a:pt x="93824" y="82713"/>
                        <a:pt x="94383" y="82713"/>
                        <a:pt x="94942" y="82713"/>
                      </a:cubicBezTo>
                      <a:cubicBezTo>
                        <a:pt x="97736" y="82154"/>
                        <a:pt x="99972" y="81036"/>
                        <a:pt x="102766" y="79918"/>
                      </a:cubicBezTo>
                      <a:cubicBezTo>
                        <a:pt x="103325" y="79918"/>
                        <a:pt x="104443" y="79359"/>
                        <a:pt x="104443" y="78242"/>
                      </a:cubicBezTo>
                      <a:cubicBezTo>
                        <a:pt x="105560" y="75447"/>
                        <a:pt x="109473" y="74330"/>
                        <a:pt x="112826" y="76006"/>
                      </a:cubicBezTo>
                      <a:cubicBezTo>
                        <a:pt x="115620" y="77683"/>
                        <a:pt x="118973" y="78242"/>
                        <a:pt x="121768" y="79359"/>
                      </a:cubicBezTo>
                      <a:cubicBezTo>
                        <a:pt x="123444" y="78242"/>
                        <a:pt x="124003" y="78242"/>
                        <a:pt x="125121" y="78801"/>
                      </a:cubicBezTo>
                      <a:lnTo>
                        <a:pt x="125680" y="78242"/>
                      </a:lnTo>
                      <a:cubicBezTo>
                        <a:pt x="108914" y="57005"/>
                        <a:pt x="88236" y="38562"/>
                        <a:pt x="64763" y="22914"/>
                      </a:cubicBezTo>
                      <a:cubicBezTo>
                        <a:pt x="21171" y="-5589"/>
                        <a:pt x="27878" y="2794"/>
                        <a:pt x="20053" y="0"/>
                      </a:cubicBezTo>
                      <a:cubicBezTo>
                        <a:pt x="17818" y="2235"/>
                        <a:pt x="14465" y="6148"/>
                        <a:pt x="13906" y="6148"/>
                      </a:cubicBezTo>
                      <a:cubicBezTo>
                        <a:pt x="11670" y="8383"/>
                        <a:pt x="7758" y="17884"/>
                        <a:pt x="9435" y="20119"/>
                      </a:cubicBezTo>
                      <a:cubicBezTo>
                        <a:pt x="11670" y="22355"/>
                        <a:pt x="13347" y="24590"/>
                        <a:pt x="16700" y="24590"/>
                      </a:cubicBezTo>
                      <a:cubicBezTo>
                        <a:pt x="19495" y="25149"/>
                        <a:pt x="23407" y="31297"/>
                        <a:pt x="23407" y="34091"/>
                      </a:cubicBezTo>
                      <a:cubicBezTo>
                        <a:pt x="23407" y="36885"/>
                        <a:pt x="23966" y="39680"/>
                        <a:pt x="21171" y="41356"/>
                      </a:cubicBezTo>
                      <a:cubicBezTo>
                        <a:pt x="20612" y="41356"/>
                        <a:pt x="21171" y="43033"/>
                        <a:pt x="21730" y="44151"/>
                      </a:cubicBezTo>
                      <a:cubicBezTo>
                        <a:pt x="23407" y="46386"/>
                        <a:pt x="22289" y="50298"/>
                        <a:pt x="18936" y="50857"/>
                      </a:cubicBezTo>
                      <a:cubicBezTo>
                        <a:pt x="17259" y="51416"/>
                        <a:pt x="15583" y="50857"/>
                        <a:pt x="13906" y="51416"/>
                      </a:cubicBezTo>
                      <a:cubicBezTo>
                        <a:pt x="11670" y="51416"/>
                        <a:pt x="9994" y="51975"/>
                        <a:pt x="7758" y="52534"/>
                      </a:cubicBezTo>
                      <a:cubicBezTo>
                        <a:pt x="6082" y="53093"/>
                        <a:pt x="4964" y="54210"/>
                        <a:pt x="4964" y="55887"/>
                      </a:cubicBezTo>
                      <a:cubicBezTo>
                        <a:pt x="4964" y="57005"/>
                        <a:pt x="3846" y="58122"/>
                        <a:pt x="3287" y="58681"/>
                      </a:cubicBezTo>
                      <a:cubicBezTo>
                        <a:pt x="-1184" y="62034"/>
                        <a:pt x="-625" y="68741"/>
                        <a:pt x="2170" y="72094"/>
                      </a:cubicBezTo>
                      <a:cubicBezTo>
                        <a:pt x="2729" y="73212"/>
                        <a:pt x="3287" y="74330"/>
                        <a:pt x="3846" y="75447"/>
                      </a:cubicBezTo>
                      <a:cubicBezTo>
                        <a:pt x="4405" y="78242"/>
                        <a:pt x="6082" y="79359"/>
                        <a:pt x="8317" y="78801"/>
                      </a:cubicBezTo>
                      <a:cubicBezTo>
                        <a:pt x="12788" y="77683"/>
                        <a:pt x="16700" y="76565"/>
                        <a:pt x="21171" y="75447"/>
                      </a:cubicBezTo>
                      <a:cubicBezTo>
                        <a:pt x="22289" y="74888"/>
                        <a:pt x="23966" y="74888"/>
                        <a:pt x="25083" y="74330"/>
                      </a:cubicBezTo>
                      <a:cubicBezTo>
                        <a:pt x="28437" y="73212"/>
                        <a:pt x="31790" y="74330"/>
                        <a:pt x="35143" y="76006"/>
                      </a:cubicBezTo>
                      <a:cubicBezTo>
                        <a:pt x="37378" y="77124"/>
                        <a:pt x="39055" y="78242"/>
                        <a:pt x="41291" y="78801"/>
                      </a:cubicBezTo>
                      <a:cubicBezTo>
                        <a:pt x="42967" y="79359"/>
                        <a:pt x="44644" y="79359"/>
                        <a:pt x="46320" y="79359"/>
                      </a:cubicBezTo>
                      <a:cubicBezTo>
                        <a:pt x="48556" y="79359"/>
                        <a:pt x="51350" y="79359"/>
                        <a:pt x="54703" y="79359"/>
                      </a:cubicBezTo>
                      <a:close/>
                      <a:moveTo>
                        <a:pt x="120650" y="73771"/>
                      </a:moveTo>
                      <a:cubicBezTo>
                        <a:pt x="119532" y="73771"/>
                        <a:pt x="118973" y="72653"/>
                        <a:pt x="118414" y="71535"/>
                      </a:cubicBezTo>
                      <a:cubicBezTo>
                        <a:pt x="119532" y="72653"/>
                        <a:pt x="120091" y="73212"/>
                        <a:pt x="120650" y="73771"/>
                      </a:cubicBezTo>
                      <a:close/>
                    </a:path>
                  </a:pathLst>
                </a:custGeom>
                <a:solidFill>
                  <a:schemeClr val="bg1"/>
                </a:solidFill>
                <a:ln w="5556" cap="flat">
                  <a:noFill/>
                  <a:prstDash val="solid"/>
                  <a:miter/>
                </a:ln>
              </p:spPr>
              <p:txBody>
                <a:bodyPr rtlCol="0" anchor="ctr"/>
                <a:lstStyle/>
                <a:p>
                  <a:endParaRPr lang="en-US"/>
                </a:p>
              </p:txBody>
            </p:sp>
            <p:sp>
              <p:nvSpPr>
                <p:cNvPr id="21" name="Picture 120">
                  <a:extLst>
                    <a:ext uri="{FF2B5EF4-FFF2-40B4-BE49-F238E27FC236}">
                      <a16:creationId xmlns:a16="http://schemas.microsoft.com/office/drawing/2014/main" id="{3F91CC07-B592-42AB-AA72-717C6F323348}"/>
                    </a:ext>
                  </a:extLst>
                </p:cNvPr>
                <p:cNvSpPr/>
                <p:nvPr/>
              </p:nvSpPr>
              <p:spPr>
                <a:xfrm>
                  <a:off x="11229297" y="374110"/>
                  <a:ext cx="258756" cy="410210"/>
                </a:xfrm>
                <a:custGeom>
                  <a:avLst/>
                  <a:gdLst>
                    <a:gd name="connsiteX0" fmla="*/ 169337 w 258756"/>
                    <a:gd name="connsiteY0" fmla="*/ 286700 h 410210"/>
                    <a:gd name="connsiteX1" fmla="*/ 164308 w 258756"/>
                    <a:gd name="connsiteY1" fmla="*/ 278876 h 410210"/>
                    <a:gd name="connsiteX2" fmla="*/ 160954 w 258756"/>
                    <a:gd name="connsiteY2" fmla="*/ 271610 h 410210"/>
                    <a:gd name="connsiteX3" fmla="*/ 150895 w 258756"/>
                    <a:gd name="connsiteY3" fmla="*/ 263786 h 410210"/>
                    <a:gd name="connsiteX4" fmla="*/ 147541 w 258756"/>
                    <a:gd name="connsiteY4" fmla="*/ 254844 h 410210"/>
                    <a:gd name="connsiteX5" fmla="*/ 141394 w 258756"/>
                    <a:gd name="connsiteY5" fmla="*/ 253168 h 410210"/>
                    <a:gd name="connsiteX6" fmla="*/ 136923 w 258756"/>
                    <a:gd name="connsiteY6" fmla="*/ 251491 h 410210"/>
                    <a:gd name="connsiteX7" fmla="*/ 133011 w 258756"/>
                    <a:gd name="connsiteY7" fmla="*/ 245344 h 410210"/>
                    <a:gd name="connsiteX8" fmla="*/ 136364 w 258756"/>
                    <a:gd name="connsiteY8" fmla="*/ 245344 h 410210"/>
                    <a:gd name="connsiteX9" fmla="*/ 142512 w 258756"/>
                    <a:gd name="connsiteY9" fmla="*/ 241990 h 410210"/>
                    <a:gd name="connsiteX10" fmla="*/ 143071 w 258756"/>
                    <a:gd name="connsiteY10" fmla="*/ 238637 h 410210"/>
                    <a:gd name="connsiteX11" fmla="*/ 142512 w 258756"/>
                    <a:gd name="connsiteY11" fmla="*/ 225224 h 410210"/>
                    <a:gd name="connsiteX12" fmla="*/ 135246 w 258756"/>
                    <a:gd name="connsiteY12" fmla="*/ 217959 h 410210"/>
                    <a:gd name="connsiteX13" fmla="*/ 134129 w 258756"/>
                    <a:gd name="connsiteY13" fmla="*/ 216841 h 410210"/>
                    <a:gd name="connsiteX14" fmla="*/ 130217 w 258756"/>
                    <a:gd name="connsiteY14" fmla="*/ 207340 h 410210"/>
                    <a:gd name="connsiteX15" fmla="*/ 129658 w 258756"/>
                    <a:gd name="connsiteY15" fmla="*/ 202870 h 410210"/>
                    <a:gd name="connsiteX16" fmla="*/ 124069 w 258756"/>
                    <a:gd name="connsiteY16" fmla="*/ 192251 h 410210"/>
                    <a:gd name="connsiteX17" fmla="*/ 120157 w 258756"/>
                    <a:gd name="connsiteY17" fmla="*/ 188339 h 410210"/>
                    <a:gd name="connsiteX18" fmla="*/ 118480 w 258756"/>
                    <a:gd name="connsiteY18" fmla="*/ 187780 h 410210"/>
                    <a:gd name="connsiteX19" fmla="*/ 111215 w 258756"/>
                    <a:gd name="connsiteY19" fmla="*/ 177162 h 410210"/>
                    <a:gd name="connsiteX20" fmla="*/ 98920 w 258756"/>
                    <a:gd name="connsiteY20" fmla="*/ 169337 h 410210"/>
                    <a:gd name="connsiteX21" fmla="*/ 88860 w 258756"/>
                    <a:gd name="connsiteY21" fmla="*/ 172132 h 410210"/>
                    <a:gd name="connsiteX22" fmla="*/ 83830 w 258756"/>
                    <a:gd name="connsiteY22" fmla="*/ 171573 h 410210"/>
                    <a:gd name="connsiteX23" fmla="*/ 84389 w 258756"/>
                    <a:gd name="connsiteY23" fmla="*/ 171573 h 410210"/>
                    <a:gd name="connsiteX24" fmla="*/ 73771 w 258756"/>
                    <a:gd name="connsiteY24" fmla="*/ 162072 h 410210"/>
                    <a:gd name="connsiteX25" fmla="*/ 70976 w 258756"/>
                    <a:gd name="connsiteY25" fmla="*/ 161513 h 410210"/>
                    <a:gd name="connsiteX26" fmla="*/ 68741 w 258756"/>
                    <a:gd name="connsiteY26" fmla="*/ 155925 h 410210"/>
                    <a:gd name="connsiteX27" fmla="*/ 73771 w 258756"/>
                    <a:gd name="connsiteY27" fmla="*/ 146983 h 410210"/>
                    <a:gd name="connsiteX28" fmla="*/ 78242 w 258756"/>
                    <a:gd name="connsiteY28" fmla="*/ 141953 h 410210"/>
                    <a:gd name="connsiteX29" fmla="*/ 76565 w 258756"/>
                    <a:gd name="connsiteY29" fmla="*/ 133570 h 410210"/>
                    <a:gd name="connsiteX30" fmla="*/ 71535 w 258756"/>
                    <a:gd name="connsiteY30" fmla="*/ 131334 h 410210"/>
                    <a:gd name="connsiteX31" fmla="*/ 66505 w 258756"/>
                    <a:gd name="connsiteY31" fmla="*/ 128540 h 410210"/>
                    <a:gd name="connsiteX32" fmla="*/ 81036 w 258756"/>
                    <a:gd name="connsiteY32" fmla="*/ 119039 h 410210"/>
                    <a:gd name="connsiteX33" fmla="*/ 81036 w 258756"/>
                    <a:gd name="connsiteY33" fmla="*/ 112892 h 410210"/>
                    <a:gd name="connsiteX34" fmla="*/ 68182 w 258756"/>
                    <a:gd name="connsiteY34" fmla="*/ 112892 h 410210"/>
                    <a:gd name="connsiteX35" fmla="*/ 62593 w 258756"/>
                    <a:gd name="connsiteY35" fmla="*/ 113450 h 410210"/>
                    <a:gd name="connsiteX36" fmla="*/ 54210 w 258756"/>
                    <a:gd name="connsiteY36" fmla="*/ 99479 h 410210"/>
                    <a:gd name="connsiteX37" fmla="*/ 65947 w 258756"/>
                    <a:gd name="connsiteY37" fmla="*/ 86066 h 410210"/>
                    <a:gd name="connsiteX38" fmla="*/ 71535 w 258756"/>
                    <a:gd name="connsiteY38" fmla="*/ 81595 h 410210"/>
                    <a:gd name="connsiteX39" fmla="*/ 74330 w 258756"/>
                    <a:gd name="connsiteY39" fmla="*/ 81036 h 410210"/>
                    <a:gd name="connsiteX40" fmla="*/ 84389 w 258756"/>
                    <a:gd name="connsiteY40" fmla="*/ 82154 h 410210"/>
                    <a:gd name="connsiteX41" fmla="*/ 91096 w 258756"/>
                    <a:gd name="connsiteY41" fmla="*/ 86625 h 410210"/>
                    <a:gd name="connsiteX42" fmla="*/ 96684 w 258756"/>
                    <a:gd name="connsiteY42" fmla="*/ 92213 h 410210"/>
                    <a:gd name="connsiteX43" fmla="*/ 105626 w 258756"/>
                    <a:gd name="connsiteY43" fmla="*/ 93331 h 410210"/>
                    <a:gd name="connsiteX44" fmla="*/ 111774 w 258756"/>
                    <a:gd name="connsiteY44" fmla="*/ 98920 h 410210"/>
                    <a:gd name="connsiteX45" fmla="*/ 112333 w 258756"/>
                    <a:gd name="connsiteY45" fmla="*/ 103391 h 410210"/>
                    <a:gd name="connsiteX46" fmla="*/ 107303 w 258756"/>
                    <a:gd name="connsiteY46" fmla="*/ 114568 h 410210"/>
                    <a:gd name="connsiteX47" fmla="*/ 111774 w 258756"/>
                    <a:gd name="connsiteY47" fmla="*/ 117363 h 410210"/>
                    <a:gd name="connsiteX48" fmla="*/ 119039 w 258756"/>
                    <a:gd name="connsiteY48" fmla="*/ 107303 h 410210"/>
                    <a:gd name="connsiteX49" fmla="*/ 130775 w 258756"/>
                    <a:gd name="connsiteY49" fmla="*/ 100038 h 410210"/>
                    <a:gd name="connsiteX50" fmla="*/ 138041 w 258756"/>
                    <a:gd name="connsiteY50" fmla="*/ 99479 h 410210"/>
                    <a:gd name="connsiteX51" fmla="*/ 148100 w 258756"/>
                    <a:gd name="connsiteY51" fmla="*/ 99479 h 410210"/>
                    <a:gd name="connsiteX52" fmla="*/ 154248 w 258756"/>
                    <a:gd name="connsiteY52" fmla="*/ 94449 h 410210"/>
                    <a:gd name="connsiteX53" fmla="*/ 154807 w 258756"/>
                    <a:gd name="connsiteY53" fmla="*/ 93331 h 410210"/>
                    <a:gd name="connsiteX54" fmla="*/ 157601 w 258756"/>
                    <a:gd name="connsiteY54" fmla="*/ 96126 h 410210"/>
                    <a:gd name="connsiteX55" fmla="*/ 165984 w 258756"/>
                    <a:gd name="connsiteY55" fmla="*/ 92772 h 410210"/>
                    <a:gd name="connsiteX56" fmla="*/ 168779 w 258756"/>
                    <a:gd name="connsiteY56" fmla="*/ 92772 h 410210"/>
                    <a:gd name="connsiteX57" fmla="*/ 174926 w 258756"/>
                    <a:gd name="connsiteY57" fmla="*/ 92772 h 410210"/>
                    <a:gd name="connsiteX58" fmla="*/ 182750 w 258756"/>
                    <a:gd name="connsiteY58" fmla="*/ 95008 h 410210"/>
                    <a:gd name="connsiteX59" fmla="*/ 184427 w 258756"/>
                    <a:gd name="connsiteY59" fmla="*/ 94449 h 410210"/>
                    <a:gd name="connsiteX60" fmla="*/ 192251 w 258756"/>
                    <a:gd name="connsiteY60" fmla="*/ 92213 h 410210"/>
                    <a:gd name="connsiteX61" fmla="*/ 203428 w 258756"/>
                    <a:gd name="connsiteY61" fmla="*/ 94449 h 410210"/>
                    <a:gd name="connsiteX62" fmla="*/ 204546 w 258756"/>
                    <a:gd name="connsiteY62" fmla="*/ 95567 h 410210"/>
                    <a:gd name="connsiteX63" fmla="*/ 201752 w 258756"/>
                    <a:gd name="connsiteY63" fmla="*/ 95567 h 410210"/>
                    <a:gd name="connsiteX64" fmla="*/ 199516 w 258756"/>
                    <a:gd name="connsiteY64" fmla="*/ 96684 h 410210"/>
                    <a:gd name="connsiteX65" fmla="*/ 200634 w 258756"/>
                    <a:gd name="connsiteY65" fmla="*/ 98920 h 410210"/>
                    <a:gd name="connsiteX66" fmla="*/ 203987 w 258756"/>
                    <a:gd name="connsiteY66" fmla="*/ 100038 h 410210"/>
                    <a:gd name="connsiteX67" fmla="*/ 212370 w 258756"/>
                    <a:gd name="connsiteY67" fmla="*/ 101714 h 410210"/>
                    <a:gd name="connsiteX68" fmla="*/ 219077 w 258756"/>
                    <a:gd name="connsiteY68" fmla="*/ 103391 h 410210"/>
                    <a:gd name="connsiteX69" fmla="*/ 221871 w 258756"/>
                    <a:gd name="connsiteY69" fmla="*/ 101714 h 410210"/>
                    <a:gd name="connsiteX70" fmla="*/ 216841 w 258756"/>
                    <a:gd name="connsiteY70" fmla="*/ 98920 h 410210"/>
                    <a:gd name="connsiteX71" fmla="*/ 213488 w 258756"/>
                    <a:gd name="connsiteY71" fmla="*/ 95008 h 410210"/>
                    <a:gd name="connsiteX72" fmla="*/ 215724 w 258756"/>
                    <a:gd name="connsiteY72" fmla="*/ 92213 h 410210"/>
                    <a:gd name="connsiteX73" fmla="*/ 221871 w 258756"/>
                    <a:gd name="connsiteY73" fmla="*/ 88301 h 410210"/>
                    <a:gd name="connsiteX74" fmla="*/ 216282 w 258756"/>
                    <a:gd name="connsiteY74" fmla="*/ 83830 h 410210"/>
                    <a:gd name="connsiteX75" fmla="*/ 224665 w 258756"/>
                    <a:gd name="connsiteY75" fmla="*/ 87184 h 410210"/>
                    <a:gd name="connsiteX76" fmla="*/ 243667 w 258756"/>
                    <a:gd name="connsiteY76" fmla="*/ 95008 h 410210"/>
                    <a:gd name="connsiteX77" fmla="*/ 247020 w 258756"/>
                    <a:gd name="connsiteY77" fmla="*/ 95567 h 410210"/>
                    <a:gd name="connsiteX78" fmla="*/ 254844 w 258756"/>
                    <a:gd name="connsiteY78" fmla="*/ 93331 h 410210"/>
                    <a:gd name="connsiteX79" fmla="*/ 253727 w 258756"/>
                    <a:gd name="connsiteY79" fmla="*/ 87742 h 410210"/>
                    <a:gd name="connsiteX80" fmla="*/ 250932 w 258756"/>
                    <a:gd name="connsiteY80" fmla="*/ 86066 h 410210"/>
                    <a:gd name="connsiteX81" fmla="*/ 251491 w 258756"/>
                    <a:gd name="connsiteY81" fmla="*/ 83830 h 410210"/>
                    <a:gd name="connsiteX82" fmla="*/ 255962 w 258756"/>
                    <a:gd name="connsiteY82" fmla="*/ 72094 h 410210"/>
                    <a:gd name="connsiteX83" fmla="*/ 258756 w 258756"/>
                    <a:gd name="connsiteY83" fmla="*/ 65947 h 410210"/>
                    <a:gd name="connsiteX84" fmla="*/ 252050 w 258756"/>
                    <a:gd name="connsiteY84" fmla="*/ 65947 h 410210"/>
                    <a:gd name="connsiteX85" fmla="*/ 244785 w 258756"/>
                    <a:gd name="connsiteY85" fmla="*/ 65388 h 410210"/>
                    <a:gd name="connsiteX86" fmla="*/ 244226 w 258756"/>
                    <a:gd name="connsiteY86" fmla="*/ 62035 h 410210"/>
                    <a:gd name="connsiteX87" fmla="*/ 245344 w 258756"/>
                    <a:gd name="connsiteY87" fmla="*/ 52534 h 410210"/>
                    <a:gd name="connsiteX88" fmla="*/ 239755 w 258756"/>
                    <a:gd name="connsiteY88" fmla="*/ 45268 h 410210"/>
                    <a:gd name="connsiteX89" fmla="*/ 229695 w 258756"/>
                    <a:gd name="connsiteY89" fmla="*/ 45268 h 410210"/>
                    <a:gd name="connsiteX90" fmla="*/ 223548 w 258756"/>
                    <a:gd name="connsiteY90" fmla="*/ 47504 h 410210"/>
                    <a:gd name="connsiteX91" fmla="*/ 219636 w 258756"/>
                    <a:gd name="connsiteY91" fmla="*/ 49739 h 410210"/>
                    <a:gd name="connsiteX92" fmla="*/ 210694 w 258756"/>
                    <a:gd name="connsiteY92" fmla="*/ 54210 h 410210"/>
                    <a:gd name="connsiteX93" fmla="*/ 205664 w 258756"/>
                    <a:gd name="connsiteY93" fmla="*/ 53093 h 410210"/>
                    <a:gd name="connsiteX94" fmla="*/ 196722 w 258756"/>
                    <a:gd name="connsiteY94" fmla="*/ 57005 h 410210"/>
                    <a:gd name="connsiteX95" fmla="*/ 191133 w 258756"/>
                    <a:gd name="connsiteY95" fmla="*/ 58122 h 410210"/>
                    <a:gd name="connsiteX96" fmla="*/ 190574 w 258756"/>
                    <a:gd name="connsiteY96" fmla="*/ 55887 h 410210"/>
                    <a:gd name="connsiteX97" fmla="*/ 194487 w 258756"/>
                    <a:gd name="connsiteY97" fmla="*/ 51416 h 410210"/>
                    <a:gd name="connsiteX98" fmla="*/ 195604 w 258756"/>
                    <a:gd name="connsiteY98" fmla="*/ 44151 h 410210"/>
                    <a:gd name="connsiteX99" fmla="*/ 190016 w 258756"/>
                    <a:gd name="connsiteY99" fmla="*/ 36327 h 410210"/>
                    <a:gd name="connsiteX100" fmla="*/ 187221 w 258756"/>
                    <a:gd name="connsiteY100" fmla="*/ 32414 h 410210"/>
                    <a:gd name="connsiteX101" fmla="*/ 186103 w 258756"/>
                    <a:gd name="connsiteY101" fmla="*/ 27385 h 410210"/>
                    <a:gd name="connsiteX102" fmla="*/ 186103 w 258756"/>
                    <a:gd name="connsiteY102" fmla="*/ 23473 h 410210"/>
                    <a:gd name="connsiteX103" fmla="*/ 194487 w 258756"/>
                    <a:gd name="connsiteY103" fmla="*/ 22355 h 410210"/>
                    <a:gd name="connsiteX104" fmla="*/ 208458 w 258756"/>
                    <a:gd name="connsiteY104" fmla="*/ 24031 h 410210"/>
                    <a:gd name="connsiteX105" fmla="*/ 219636 w 258756"/>
                    <a:gd name="connsiteY105" fmla="*/ 26826 h 410210"/>
                    <a:gd name="connsiteX106" fmla="*/ 224665 w 258756"/>
                    <a:gd name="connsiteY106" fmla="*/ 27943 h 410210"/>
                    <a:gd name="connsiteX107" fmla="*/ 224665 w 258756"/>
                    <a:gd name="connsiteY107" fmla="*/ 25149 h 410210"/>
                    <a:gd name="connsiteX108" fmla="*/ 225224 w 258756"/>
                    <a:gd name="connsiteY108" fmla="*/ 25149 h 410210"/>
                    <a:gd name="connsiteX109" fmla="*/ 226901 w 258756"/>
                    <a:gd name="connsiteY109" fmla="*/ 26267 h 410210"/>
                    <a:gd name="connsiteX110" fmla="*/ 237519 w 258756"/>
                    <a:gd name="connsiteY110" fmla="*/ 31297 h 410210"/>
                    <a:gd name="connsiteX111" fmla="*/ 247579 w 258756"/>
                    <a:gd name="connsiteY111" fmla="*/ 32973 h 410210"/>
                    <a:gd name="connsiteX112" fmla="*/ 252609 w 258756"/>
                    <a:gd name="connsiteY112" fmla="*/ 31856 h 410210"/>
                    <a:gd name="connsiteX113" fmla="*/ 253168 w 258756"/>
                    <a:gd name="connsiteY113" fmla="*/ 27943 h 410210"/>
                    <a:gd name="connsiteX114" fmla="*/ 247579 w 258756"/>
                    <a:gd name="connsiteY114" fmla="*/ 24031 h 410210"/>
                    <a:gd name="connsiteX115" fmla="*/ 236961 w 258756"/>
                    <a:gd name="connsiteY115" fmla="*/ 24031 h 410210"/>
                    <a:gd name="connsiteX116" fmla="*/ 240314 w 258756"/>
                    <a:gd name="connsiteY116" fmla="*/ 21796 h 410210"/>
                    <a:gd name="connsiteX117" fmla="*/ 239196 w 258756"/>
                    <a:gd name="connsiteY117" fmla="*/ 18443 h 410210"/>
                    <a:gd name="connsiteX118" fmla="*/ 235843 w 258756"/>
                    <a:gd name="connsiteY118" fmla="*/ 17884 h 410210"/>
                    <a:gd name="connsiteX119" fmla="*/ 238637 w 258756"/>
                    <a:gd name="connsiteY119" fmla="*/ 15089 h 410210"/>
                    <a:gd name="connsiteX120" fmla="*/ 240314 w 258756"/>
                    <a:gd name="connsiteY120" fmla="*/ 11177 h 410210"/>
                    <a:gd name="connsiteX121" fmla="*/ 237519 w 258756"/>
                    <a:gd name="connsiteY121" fmla="*/ 9501 h 410210"/>
                    <a:gd name="connsiteX122" fmla="*/ 230254 w 258756"/>
                    <a:gd name="connsiteY122" fmla="*/ 8383 h 410210"/>
                    <a:gd name="connsiteX123" fmla="*/ 227460 w 258756"/>
                    <a:gd name="connsiteY123" fmla="*/ 8942 h 410210"/>
                    <a:gd name="connsiteX124" fmla="*/ 228019 w 258756"/>
                    <a:gd name="connsiteY124" fmla="*/ 11736 h 410210"/>
                    <a:gd name="connsiteX125" fmla="*/ 228019 w 258756"/>
                    <a:gd name="connsiteY125" fmla="*/ 13413 h 410210"/>
                    <a:gd name="connsiteX126" fmla="*/ 216282 w 258756"/>
                    <a:gd name="connsiteY126" fmla="*/ 11736 h 410210"/>
                    <a:gd name="connsiteX127" fmla="*/ 209576 w 258756"/>
                    <a:gd name="connsiteY127" fmla="*/ 5030 h 410210"/>
                    <a:gd name="connsiteX128" fmla="*/ 205664 w 258756"/>
                    <a:gd name="connsiteY128" fmla="*/ 1677 h 410210"/>
                    <a:gd name="connsiteX129" fmla="*/ 214606 w 258756"/>
                    <a:gd name="connsiteY129" fmla="*/ 3912 h 410210"/>
                    <a:gd name="connsiteX130" fmla="*/ 217959 w 258756"/>
                    <a:gd name="connsiteY130" fmla="*/ 1118 h 410210"/>
                    <a:gd name="connsiteX131" fmla="*/ 217959 w 258756"/>
                    <a:gd name="connsiteY131" fmla="*/ 0 h 410210"/>
                    <a:gd name="connsiteX132" fmla="*/ 32973 w 258756"/>
                    <a:gd name="connsiteY132" fmla="*/ 76565 h 410210"/>
                    <a:gd name="connsiteX133" fmla="*/ 30738 w 258756"/>
                    <a:gd name="connsiteY133" fmla="*/ 83830 h 410210"/>
                    <a:gd name="connsiteX134" fmla="*/ 27943 w 258756"/>
                    <a:gd name="connsiteY134" fmla="*/ 91655 h 410210"/>
                    <a:gd name="connsiteX135" fmla="*/ 36885 w 258756"/>
                    <a:gd name="connsiteY135" fmla="*/ 110656 h 410210"/>
                    <a:gd name="connsiteX136" fmla="*/ 40797 w 258756"/>
                    <a:gd name="connsiteY136" fmla="*/ 116245 h 410210"/>
                    <a:gd name="connsiteX137" fmla="*/ 44710 w 258756"/>
                    <a:gd name="connsiteY137" fmla="*/ 117921 h 410210"/>
                    <a:gd name="connsiteX138" fmla="*/ 50298 w 258756"/>
                    <a:gd name="connsiteY138" fmla="*/ 123510 h 410210"/>
                    <a:gd name="connsiteX139" fmla="*/ 53651 w 258756"/>
                    <a:gd name="connsiteY139" fmla="*/ 133570 h 410210"/>
                    <a:gd name="connsiteX140" fmla="*/ 59799 w 258756"/>
                    <a:gd name="connsiteY140" fmla="*/ 139158 h 410210"/>
                    <a:gd name="connsiteX141" fmla="*/ 59240 w 258756"/>
                    <a:gd name="connsiteY141" fmla="*/ 141953 h 410210"/>
                    <a:gd name="connsiteX142" fmla="*/ 58122 w 258756"/>
                    <a:gd name="connsiteY142" fmla="*/ 150336 h 410210"/>
                    <a:gd name="connsiteX143" fmla="*/ 58681 w 258756"/>
                    <a:gd name="connsiteY143" fmla="*/ 153130 h 410210"/>
                    <a:gd name="connsiteX144" fmla="*/ 60917 w 258756"/>
                    <a:gd name="connsiteY144" fmla="*/ 158160 h 410210"/>
                    <a:gd name="connsiteX145" fmla="*/ 63711 w 258756"/>
                    <a:gd name="connsiteY145" fmla="*/ 162631 h 410210"/>
                    <a:gd name="connsiteX146" fmla="*/ 67064 w 258756"/>
                    <a:gd name="connsiteY146" fmla="*/ 168220 h 410210"/>
                    <a:gd name="connsiteX147" fmla="*/ 74330 w 258756"/>
                    <a:gd name="connsiteY147" fmla="*/ 174926 h 410210"/>
                    <a:gd name="connsiteX148" fmla="*/ 73771 w 258756"/>
                    <a:gd name="connsiteY148" fmla="*/ 176044 h 410210"/>
                    <a:gd name="connsiteX149" fmla="*/ 68741 w 258756"/>
                    <a:gd name="connsiteY149" fmla="*/ 183868 h 410210"/>
                    <a:gd name="connsiteX150" fmla="*/ 64270 w 258756"/>
                    <a:gd name="connsiteY150" fmla="*/ 186662 h 410210"/>
                    <a:gd name="connsiteX151" fmla="*/ 48622 w 258756"/>
                    <a:gd name="connsiteY151" fmla="*/ 193369 h 410210"/>
                    <a:gd name="connsiteX152" fmla="*/ 39680 w 258756"/>
                    <a:gd name="connsiteY152" fmla="*/ 210694 h 410210"/>
                    <a:gd name="connsiteX153" fmla="*/ 40797 w 258756"/>
                    <a:gd name="connsiteY153" fmla="*/ 217400 h 410210"/>
                    <a:gd name="connsiteX154" fmla="*/ 39680 w 258756"/>
                    <a:gd name="connsiteY154" fmla="*/ 222989 h 410210"/>
                    <a:gd name="connsiteX155" fmla="*/ 39121 w 258756"/>
                    <a:gd name="connsiteY155" fmla="*/ 232490 h 410210"/>
                    <a:gd name="connsiteX156" fmla="*/ 39121 w 258756"/>
                    <a:gd name="connsiteY156" fmla="*/ 239755 h 410210"/>
                    <a:gd name="connsiteX157" fmla="*/ 41356 w 258756"/>
                    <a:gd name="connsiteY157" fmla="*/ 253727 h 410210"/>
                    <a:gd name="connsiteX158" fmla="*/ 40797 w 258756"/>
                    <a:gd name="connsiteY158" fmla="*/ 282229 h 410210"/>
                    <a:gd name="connsiteX159" fmla="*/ 37444 w 258756"/>
                    <a:gd name="connsiteY159" fmla="*/ 285023 h 410210"/>
                    <a:gd name="connsiteX160" fmla="*/ 35768 w 258756"/>
                    <a:gd name="connsiteY160" fmla="*/ 290053 h 410210"/>
                    <a:gd name="connsiteX161" fmla="*/ 30179 w 258756"/>
                    <a:gd name="connsiteY161" fmla="*/ 300113 h 410210"/>
                    <a:gd name="connsiteX162" fmla="*/ 29620 w 258756"/>
                    <a:gd name="connsiteY162" fmla="*/ 301231 h 410210"/>
                    <a:gd name="connsiteX163" fmla="*/ 27385 w 258756"/>
                    <a:gd name="connsiteY163" fmla="*/ 304025 h 410210"/>
                    <a:gd name="connsiteX164" fmla="*/ 22355 w 258756"/>
                    <a:gd name="connsiteY164" fmla="*/ 315202 h 410210"/>
                    <a:gd name="connsiteX165" fmla="*/ 11736 w 258756"/>
                    <a:gd name="connsiteY165" fmla="*/ 333086 h 410210"/>
                    <a:gd name="connsiteX166" fmla="*/ 11177 w 258756"/>
                    <a:gd name="connsiteY166" fmla="*/ 333645 h 410210"/>
                    <a:gd name="connsiteX167" fmla="*/ 8942 w 258756"/>
                    <a:gd name="connsiteY167" fmla="*/ 342587 h 410210"/>
                    <a:gd name="connsiteX168" fmla="*/ 8383 w 258756"/>
                    <a:gd name="connsiteY168" fmla="*/ 349852 h 410210"/>
                    <a:gd name="connsiteX169" fmla="*/ 7824 w 258756"/>
                    <a:gd name="connsiteY169" fmla="*/ 350970 h 410210"/>
                    <a:gd name="connsiteX170" fmla="*/ 4471 w 258756"/>
                    <a:gd name="connsiteY170" fmla="*/ 358235 h 410210"/>
                    <a:gd name="connsiteX171" fmla="*/ 2235 w 258756"/>
                    <a:gd name="connsiteY171" fmla="*/ 357117 h 410210"/>
                    <a:gd name="connsiteX172" fmla="*/ 0 w 258756"/>
                    <a:gd name="connsiteY172" fmla="*/ 359912 h 410210"/>
                    <a:gd name="connsiteX173" fmla="*/ 2235 w 258756"/>
                    <a:gd name="connsiteY173" fmla="*/ 369413 h 410210"/>
                    <a:gd name="connsiteX174" fmla="*/ 2794 w 258756"/>
                    <a:gd name="connsiteY174" fmla="*/ 383384 h 410210"/>
                    <a:gd name="connsiteX175" fmla="*/ 2794 w 258756"/>
                    <a:gd name="connsiteY175" fmla="*/ 385061 h 410210"/>
                    <a:gd name="connsiteX176" fmla="*/ 6148 w 258756"/>
                    <a:gd name="connsiteY176" fmla="*/ 396797 h 410210"/>
                    <a:gd name="connsiteX177" fmla="*/ 10619 w 258756"/>
                    <a:gd name="connsiteY177" fmla="*/ 402386 h 410210"/>
                    <a:gd name="connsiteX178" fmla="*/ 13972 w 258756"/>
                    <a:gd name="connsiteY178" fmla="*/ 405739 h 410210"/>
                    <a:gd name="connsiteX179" fmla="*/ 20119 w 258756"/>
                    <a:gd name="connsiteY179" fmla="*/ 409092 h 410210"/>
                    <a:gd name="connsiteX180" fmla="*/ 22914 w 258756"/>
                    <a:gd name="connsiteY180" fmla="*/ 410210 h 410210"/>
                    <a:gd name="connsiteX181" fmla="*/ 21796 w 258756"/>
                    <a:gd name="connsiteY181" fmla="*/ 405180 h 410210"/>
                    <a:gd name="connsiteX182" fmla="*/ 18443 w 258756"/>
                    <a:gd name="connsiteY182" fmla="*/ 400150 h 410210"/>
                    <a:gd name="connsiteX183" fmla="*/ 13972 w 258756"/>
                    <a:gd name="connsiteY183" fmla="*/ 391209 h 410210"/>
                    <a:gd name="connsiteX184" fmla="*/ 14531 w 258756"/>
                    <a:gd name="connsiteY184" fmla="*/ 387855 h 410210"/>
                    <a:gd name="connsiteX185" fmla="*/ 15089 w 258756"/>
                    <a:gd name="connsiteY185" fmla="*/ 386179 h 410210"/>
                    <a:gd name="connsiteX186" fmla="*/ 20119 w 258756"/>
                    <a:gd name="connsiteY186" fmla="*/ 382825 h 410210"/>
                    <a:gd name="connsiteX187" fmla="*/ 23473 w 258756"/>
                    <a:gd name="connsiteY187" fmla="*/ 378913 h 410210"/>
                    <a:gd name="connsiteX188" fmla="*/ 22914 w 258756"/>
                    <a:gd name="connsiteY188" fmla="*/ 373884 h 410210"/>
                    <a:gd name="connsiteX189" fmla="*/ 24590 w 258756"/>
                    <a:gd name="connsiteY189" fmla="*/ 369971 h 410210"/>
                    <a:gd name="connsiteX190" fmla="*/ 28502 w 258756"/>
                    <a:gd name="connsiteY190" fmla="*/ 368295 h 410210"/>
                    <a:gd name="connsiteX191" fmla="*/ 32414 w 258756"/>
                    <a:gd name="connsiteY191" fmla="*/ 364942 h 410210"/>
                    <a:gd name="connsiteX192" fmla="*/ 33532 w 258756"/>
                    <a:gd name="connsiteY192" fmla="*/ 363824 h 410210"/>
                    <a:gd name="connsiteX193" fmla="*/ 36327 w 258756"/>
                    <a:gd name="connsiteY193" fmla="*/ 361588 h 410210"/>
                    <a:gd name="connsiteX194" fmla="*/ 52534 w 258756"/>
                    <a:gd name="connsiteY194" fmla="*/ 358235 h 410210"/>
                    <a:gd name="connsiteX195" fmla="*/ 58681 w 258756"/>
                    <a:gd name="connsiteY195" fmla="*/ 351529 h 410210"/>
                    <a:gd name="connsiteX196" fmla="*/ 58681 w 258756"/>
                    <a:gd name="connsiteY196" fmla="*/ 347058 h 410210"/>
                    <a:gd name="connsiteX197" fmla="*/ 59240 w 258756"/>
                    <a:gd name="connsiteY197" fmla="*/ 347058 h 410210"/>
                    <a:gd name="connsiteX198" fmla="*/ 59799 w 258756"/>
                    <a:gd name="connsiteY198" fmla="*/ 348176 h 410210"/>
                    <a:gd name="connsiteX199" fmla="*/ 69300 w 258756"/>
                    <a:gd name="connsiteY199" fmla="*/ 351529 h 410210"/>
                    <a:gd name="connsiteX200" fmla="*/ 77124 w 258756"/>
                    <a:gd name="connsiteY200" fmla="*/ 347617 h 410210"/>
                    <a:gd name="connsiteX201" fmla="*/ 86066 w 258756"/>
                    <a:gd name="connsiteY201" fmla="*/ 342028 h 410210"/>
                    <a:gd name="connsiteX202" fmla="*/ 88860 w 258756"/>
                    <a:gd name="connsiteY202" fmla="*/ 340351 h 410210"/>
                    <a:gd name="connsiteX203" fmla="*/ 94449 w 258756"/>
                    <a:gd name="connsiteY203" fmla="*/ 334204 h 410210"/>
                    <a:gd name="connsiteX204" fmla="*/ 96126 w 258756"/>
                    <a:gd name="connsiteY204" fmla="*/ 330851 h 410210"/>
                    <a:gd name="connsiteX205" fmla="*/ 103950 w 258756"/>
                    <a:gd name="connsiteY205" fmla="*/ 330292 h 410210"/>
                    <a:gd name="connsiteX206" fmla="*/ 109538 w 258756"/>
                    <a:gd name="connsiteY206" fmla="*/ 330851 h 410210"/>
                    <a:gd name="connsiteX207" fmla="*/ 111774 w 258756"/>
                    <a:gd name="connsiteY207" fmla="*/ 331968 h 410210"/>
                    <a:gd name="connsiteX208" fmla="*/ 116245 w 258756"/>
                    <a:gd name="connsiteY208" fmla="*/ 334204 h 410210"/>
                    <a:gd name="connsiteX209" fmla="*/ 127981 w 258756"/>
                    <a:gd name="connsiteY209" fmla="*/ 328056 h 410210"/>
                    <a:gd name="connsiteX210" fmla="*/ 136364 w 258756"/>
                    <a:gd name="connsiteY210" fmla="*/ 319673 h 410210"/>
                    <a:gd name="connsiteX211" fmla="*/ 140835 w 258756"/>
                    <a:gd name="connsiteY211" fmla="*/ 312967 h 410210"/>
                    <a:gd name="connsiteX212" fmla="*/ 147541 w 258756"/>
                    <a:gd name="connsiteY212" fmla="*/ 307937 h 410210"/>
                    <a:gd name="connsiteX213" fmla="*/ 149218 w 258756"/>
                    <a:gd name="connsiteY213" fmla="*/ 307378 h 410210"/>
                    <a:gd name="connsiteX214" fmla="*/ 157601 w 258756"/>
                    <a:gd name="connsiteY214" fmla="*/ 303466 h 410210"/>
                    <a:gd name="connsiteX215" fmla="*/ 168779 w 258756"/>
                    <a:gd name="connsiteY215" fmla="*/ 293965 h 410210"/>
                    <a:gd name="connsiteX216" fmla="*/ 169337 w 258756"/>
                    <a:gd name="connsiteY216" fmla="*/ 286700 h 41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58756" h="410210">
                      <a:moveTo>
                        <a:pt x="169337" y="286700"/>
                      </a:moveTo>
                      <a:cubicBezTo>
                        <a:pt x="167102" y="284464"/>
                        <a:pt x="164308" y="282229"/>
                        <a:pt x="164308" y="278876"/>
                      </a:cubicBezTo>
                      <a:cubicBezTo>
                        <a:pt x="164308" y="276081"/>
                        <a:pt x="163749" y="273287"/>
                        <a:pt x="160954" y="271610"/>
                      </a:cubicBezTo>
                      <a:cubicBezTo>
                        <a:pt x="157601" y="269375"/>
                        <a:pt x="154248" y="266581"/>
                        <a:pt x="150895" y="263786"/>
                      </a:cubicBezTo>
                      <a:cubicBezTo>
                        <a:pt x="152571" y="260433"/>
                        <a:pt x="149218" y="257639"/>
                        <a:pt x="147541" y="254844"/>
                      </a:cubicBezTo>
                      <a:cubicBezTo>
                        <a:pt x="146424" y="252609"/>
                        <a:pt x="143629" y="252609"/>
                        <a:pt x="141394" y="253168"/>
                      </a:cubicBezTo>
                      <a:cubicBezTo>
                        <a:pt x="139717" y="253727"/>
                        <a:pt x="138041" y="253168"/>
                        <a:pt x="136923" y="251491"/>
                      </a:cubicBezTo>
                      <a:cubicBezTo>
                        <a:pt x="135805" y="249815"/>
                        <a:pt x="134688" y="247579"/>
                        <a:pt x="133011" y="245344"/>
                      </a:cubicBezTo>
                      <a:cubicBezTo>
                        <a:pt x="134688" y="245344"/>
                        <a:pt x="135246" y="245344"/>
                        <a:pt x="136364" y="245344"/>
                      </a:cubicBezTo>
                      <a:cubicBezTo>
                        <a:pt x="138600" y="244785"/>
                        <a:pt x="141394" y="244785"/>
                        <a:pt x="142512" y="241990"/>
                      </a:cubicBezTo>
                      <a:cubicBezTo>
                        <a:pt x="143071" y="240873"/>
                        <a:pt x="142512" y="239755"/>
                        <a:pt x="143071" y="238637"/>
                      </a:cubicBezTo>
                      <a:cubicBezTo>
                        <a:pt x="144747" y="234166"/>
                        <a:pt x="144747" y="229695"/>
                        <a:pt x="142512" y="225224"/>
                      </a:cubicBezTo>
                      <a:cubicBezTo>
                        <a:pt x="141394" y="221871"/>
                        <a:pt x="139158" y="219077"/>
                        <a:pt x="135246" y="217959"/>
                      </a:cubicBezTo>
                      <a:cubicBezTo>
                        <a:pt x="134688" y="217959"/>
                        <a:pt x="134129" y="217400"/>
                        <a:pt x="134129" y="216841"/>
                      </a:cubicBezTo>
                      <a:cubicBezTo>
                        <a:pt x="131334" y="214047"/>
                        <a:pt x="129658" y="211253"/>
                        <a:pt x="130217" y="207340"/>
                      </a:cubicBezTo>
                      <a:cubicBezTo>
                        <a:pt x="130217" y="205664"/>
                        <a:pt x="130217" y="203987"/>
                        <a:pt x="129658" y="202870"/>
                      </a:cubicBezTo>
                      <a:cubicBezTo>
                        <a:pt x="127981" y="199516"/>
                        <a:pt x="126304" y="195604"/>
                        <a:pt x="124069" y="192251"/>
                      </a:cubicBezTo>
                      <a:cubicBezTo>
                        <a:pt x="122951" y="190574"/>
                        <a:pt x="121275" y="189457"/>
                        <a:pt x="120157" y="188339"/>
                      </a:cubicBezTo>
                      <a:cubicBezTo>
                        <a:pt x="119598" y="187780"/>
                        <a:pt x="119039" y="188339"/>
                        <a:pt x="118480" y="187780"/>
                      </a:cubicBezTo>
                      <a:cubicBezTo>
                        <a:pt x="115686" y="184427"/>
                        <a:pt x="111774" y="182191"/>
                        <a:pt x="111215" y="177162"/>
                      </a:cubicBezTo>
                      <a:cubicBezTo>
                        <a:pt x="110656" y="174367"/>
                        <a:pt x="103391" y="168220"/>
                        <a:pt x="98920" y="169337"/>
                      </a:cubicBezTo>
                      <a:cubicBezTo>
                        <a:pt x="98361" y="169337"/>
                        <a:pt x="88860" y="172132"/>
                        <a:pt x="88860" y="172132"/>
                      </a:cubicBezTo>
                      <a:cubicBezTo>
                        <a:pt x="88301" y="171573"/>
                        <a:pt x="83830" y="172132"/>
                        <a:pt x="83830" y="171573"/>
                      </a:cubicBezTo>
                      <a:cubicBezTo>
                        <a:pt x="83830" y="171573"/>
                        <a:pt x="83830" y="171573"/>
                        <a:pt x="84389" y="171573"/>
                      </a:cubicBezTo>
                      <a:cubicBezTo>
                        <a:pt x="82713" y="169337"/>
                        <a:pt x="76565" y="162631"/>
                        <a:pt x="73771" y="162072"/>
                      </a:cubicBezTo>
                      <a:cubicBezTo>
                        <a:pt x="72653" y="162072"/>
                        <a:pt x="71535" y="162072"/>
                        <a:pt x="70976" y="161513"/>
                      </a:cubicBezTo>
                      <a:cubicBezTo>
                        <a:pt x="69859" y="159837"/>
                        <a:pt x="69300" y="158160"/>
                        <a:pt x="68741" y="155925"/>
                      </a:cubicBezTo>
                      <a:cubicBezTo>
                        <a:pt x="68182" y="151454"/>
                        <a:pt x="72094" y="149777"/>
                        <a:pt x="73771" y="146983"/>
                      </a:cubicBezTo>
                      <a:cubicBezTo>
                        <a:pt x="74888" y="145306"/>
                        <a:pt x="77124" y="143629"/>
                        <a:pt x="78242" y="141953"/>
                      </a:cubicBezTo>
                      <a:cubicBezTo>
                        <a:pt x="80477" y="139158"/>
                        <a:pt x="79918" y="136923"/>
                        <a:pt x="76565" y="133570"/>
                      </a:cubicBezTo>
                      <a:cubicBezTo>
                        <a:pt x="75447" y="132452"/>
                        <a:pt x="74330" y="131334"/>
                        <a:pt x="71535" y="131334"/>
                      </a:cubicBezTo>
                      <a:cubicBezTo>
                        <a:pt x="70418" y="131334"/>
                        <a:pt x="68741" y="129658"/>
                        <a:pt x="66505" y="128540"/>
                      </a:cubicBezTo>
                      <a:cubicBezTo>
                        <a:pt x="71535" y="125187"/>
                        <a:pt x="76565" y="122392"/>
                        <a:pt x="81036" y="119039"/>
                      </a:cubicBezTo>
                      <a:cubicBezTo>
                        <a:pt x="83272" y="117363"/>
                        <a:pt x="83830" y="115127"/>
                        <a:pt x="81036" y="112892"/>
                      </a:cubicBezTo>
                      <a:cubicBezTo>
                        <a:pt x="76006" y="109538"/>
                        <a:pt x="73771" y="109538"/>
                        <a:pt x="68182" y="112892"/>
                      </a:cubicBezTo>
                      <a:cubicBezTo>
                        <a:pt x="66505" y="114009"/>
                        <a:pt x="64270" y="114009"/>
                        <a:pt x="62593" y="113450"/>
                      </a:cubicBezTo>
                      <a:cubicBezTo>
                        <a:pt x="56446" y="112333"/>
                        <a:pt x="51416" y="107303"/>
                        <a:pt x="54210" y="99479"/>
                      </a:cubicBezTo>
                      <a:cubicBezTo>
                        <a:pt x="56446" y="93331"/>
                        <a:pt x="60358" y="89419"/>
                        <a:pt x="65947" y="86066"/>
                      </a:cubicBezTo>
                      <a:cubicBezTo>
                        <a:pt x="68182" y="84948"/>
                        <a:pt x="69859" y="82713"/>
                        <a:pt x="71535" y="81595"/>
                      </a:cubicBezTo>
                      <a:cubicBezTo>
                        <a:pt x="72094" y="81036"/>
                        <a:pt x="73771" y="81036"/>
                        <a:pt x="74330" y="81036"/>
                      </a:cubicBezTo>
                      <a:cubicBezTo>
                        <a:pt x="77683" y="81036"/>
                        <a:pt x="81036" y="81595"/>
                        <a:pt x="84389" y="82154"/>
                      </a:cubicBezTo>
                      <a:cubicBezTo>
                        <a:pt x="87184" y="82154"/>
                        <a:pt x="89419" y="83830"/>
                        <a:pt x="91096" y="86625"/>
                      </a:cubicBezTo>
                      <a:cubicBezTo>
                        <a:pt x="92213" y="89419"/>
                        <a:pt x="94449" y="91096"/>
                        <a:pt x="96684" y="92213"/>
                      </a:cubicBezTo>
                      <a:cubicBezTo>
                        <a:pt x="99479" y="89419"/>
                        <a:pt x="103391" y="90537"/>
                        <a:pt x="105626" y="93331"/>
                      </a:cubicBezTo>
                      <a:cubicBezTo>
                        <a:pt x="107303" y="95008"/>
                        <a:pt x="107862" y="98920"/>
                        <a:pt x="111774" y="98920"/>
                      </a:cubicBezTo>
                      <a:cubicBezTo>
                        <a:pt x="113450" y="98920"/>
                        <a:pt x="113450" y="102832"/>
                        <a:pt x="112333" y="103391"/>
                      </a:cubicBezTo>
                      <a:cubicBezTo>
                        <a:pt x="108421" y="106185"/>
                        <a:pt x="108421" y="110656"/>
                        <a:pt x="107303" y="114568"/>
                      </a:cubicBezTo>
                      <a:cubicBezTo>
                        <a:pt x="106744" y="116804"/>
                        <a:pt x="109538" y="117921"/>
                        <a:pt x="111774" y="117363"/>
                      </a:cubicBezTo>
                      <a:cubicBezTo>
                        <a:pt x="116804" y="115686"/>
                        <a:pt x="117363" y="110656"/>
                        <a:pt x="119039" y="107303"/>
                      </a:cubicBezTo>
                      <a:cubicBezTo>
                        <a:pt x="121834" y="102273"/>
                        <a:pt x="125187" y="99479"/>
                        <a:pt x="130775" y="100038"/>
                      </a:cubicBezTo>
                      <a:cubicBezTo>
                        <a:pt x="133011" y="100038"/>
                        <a:pt x="135805" y="98920"/>
                        <a:pt x="138041" y="99479"/>
                      </a:cubicBezTo>
                      <a:cubicBezTo>
                        <a:pt x="141394" y="100596"/>
                        <a:pt x="144747" y="99479"/>
                        <a:pt x="148100" y="99479"/>
                      </a:cubicBezTo>
                      <a:cubicBezTo>
                        <a:pt x="151454" y="98920"/>
                        <a:pt x="153130" y="97802"/>
                        <a:pt x="154248" y="94449"/>
                      </a:cubicBezTo>
                      <a:cubicBezTo>
                        <a:pt x="154248" y="93890"/>
                        <a:pt x="154807" y="93331"/>
                        <a:pt x="154807" y="93331"/>
                      </a:cubicBezTo>
                      <a:cubicBezTo>
                        <a:pt x="155925" y="94449"/>
                        <a:pt x="156483" y="95008"/>
                        <a:pt x="157601" y="96126"/>
                      </a:cubicBezTo>
                      <a:cubicBezTo>
                        <a:pt x="159837" y="91655"/>
                        <a:pt x="162631" y="92772"/>
                        <a:pt x="165984" y="92772"/>
                      </a:cubicBezTo>
                      <a:cubicBezTo>
                        <a:pt x="167102" y="92772"/>
                        <a:pt x="168220" y="92772"/>
                        <a:pt x="168779" y="92772"/>
                      </a:cubicBezTo>
                      <a:cubicBezTo>
                        <a:pt x="171014" y="91096"/>
                        <a:pt x="172691" y="92213"/>
                        <a:pt x="174926" y="92772"/>
                      </a:cubicBezTo>
                      <a:cubicBezTo>
                        <a:pt x="177720" y="93331"/>
                        <a:pt x="180515" y="94449"/>
                        <a:pt x="182750" y="95008"/>
                      </a:cubicBezTo>
                      <a:cubicBezTo>
                        <a:pt x="183309" y="95008"/>
                        <a:pt x="183868" y="95008"/>
                        <a:pt x="184427" y="94449"/>
                      </a:cubicBezTo>
                      <a:cubicBezTo>
                        <a:pt x="186662" y="91655"/>
                        <a:pt x="189457" y="91655"/>
                        <a:pt x="192251" y="92213"/>
                      </a:cubicBezTo>
                      <a:cubicBezTo>
                        <a:pt x="196163" y="92772"/>
                        <a:pt x="199516" y="93331"/>
                        <a:pt x="203428" y="94449"/>
                      </a:cubicBezTo>
                      <a:cubicBezTo>
                        <a:pt x="203987" y="94449"/>
                        <a:pt x="203987" y="95008"/>
                        <a:pt x="204546" y="95567"/>
                      </a:cubicBezTo>
                      <a:cubicBezTo>
                        <a:pt x="203428" y="95567"/>
                        <a:pt x="202870" y="95008"/>
                        <a:pt x="201752" y="95567"/>
                      </a:cubicBezTo>
                      <a:cubicBezTo>
                        <a:pt x="200634" y="95567"/>
                        <a:pt x="200075" y="96126"/>
                        <a:pt x="199516" y="96684"/>
                      </a:cubicBezTo>
                      <a:cubicBezTo>
                        <a:pt x="199516" y="97243"/>
                        <a:pt x="200075" y="98361"/>
                        <a:pt x="200634" y="98920"/>
                      </a:cubicBezTo>
                      <a:cubicBezTo>
                        <a:pt x="201752" y="99479"/>
                        <a:pt x="202870" y="100038"/>
                        <a:pt x="203987" y="100038"/>
                      </a:cubicBezTo>
                      <a:cubicBezTo>
                        <a:pt x="206782" y="100596"/>
                        <a:pt x="209576" y="101155"/>
                        <a:pt x="212370" y="101714"/>
                      </a:cubicBezTo>
                      <a:cubicBezTo>
                        <a:pt x="214606" y="102273"/>
                        <a:pt x="216841" y="102832"/>
                        <a:pt x="219077" y="103391"/>
                      </a:cubicBezTo>
                      <a:cubicBezTo>
                        <a:pt x="219636" y="103391"/>
                        <a:pt x="220753" y="102273"/>
                        <a:pt x="221871" y="101714"/>
                      </a:cubicBezTo>
                      <a:cubicBezTo>
                        <a:pt x="219636" y="100596"/>
                        <a:pt x="218518" y="99479"/>
                        <a:pt x="216841" y="98920"/>
                      </a:cubicBezTo>
                      <a:cubicBezTo>
                        <a:pt x="215165" y="97802"/>
                        <a:pt x="213488" y="97243"/>
                        <a:pt x="213488" y="95008"/>
                      </a:cubicBezTo>
                      <a:cubicBezTo>
                        <a:pt x="213488" y="93331"/>
                        <a:pt x="212929" y="92213"/>
                        <a:pt x="215724" y="92213"/>
                      </a:cubicBezTo>
                      <a:cubicBezTo>
                        <a:pt x="217400" y="92213"/>
                        <a:pt x="219077" y="89978"/>
                        <a:pt x="221871" y="88301"/>
                      </a:cubicBezTo>
                      <a:cubicBezTo>
                        <a:pt x="220194" y="86625"/>
                        <a:pt x="217959" y="85507"/>
                        <a:pt x="216282" y="83830"/>
                      </a:cubicBezTo>
                      <a:cubicBezTo>
                        <a:pt x="219636" y="83830"/>
                        <a:pt x="222430" y="84948"/>
                        <a:pt x="224665" y="87184"/>
                      </a:cubicBezTo>
                      <a:cubicBezTo>
                        <a:pt x="230254" y="91655"/>
                        <a:pt x="236402" y="94449"/>
                        <a:pt x="243667" y="95008"/>
                      </a:cubicBezTo>
                      <a:cubicBezTo>
                        <a:pt x="244785" y="95008"/>
                        <a:pt x="245902" y="95567"/>
                        <a:pt x="247020" y="95567"/>
                      </a:cubicBezTo>
                      <a:cubicBezTo>
                        <a:pt x="250373" y="96684"/>
                        <a:pt x="252609" y="95567"/>
                        <a:pt x="254844" y="93331"/>
                      </a:cubicBezTo>
                      <a:cubicBezTo>
                        <a:pt x="255403" y="92213"/>
                        <a:pt x="254844" y="88860"/>
                        <a:pt x="253727" y="87742"/>
                      </a:cubicBezTo>
                      <a:cubicBezTo>
                        <a:pt x="252609" y="87184"/>
                        <a:pt x="252050" y="86625"/>
                        <a:pt x="250932" y="86066"/>
                      </a:cubicBezTo>
                      <a:cubicBezTo>
                        <a:pt x="250932" y="85507"/>
                        <a:pt x="251491" y="84389"/>
                        <a:pt x="251491" y="83830"/>
                      </a:cubicBezTo>
                      <a:cubicBezTo>
                        <a:pt x="250932" y="79359"/>
                        <a:pt x="254286" y="76006"/>
                        <a:pt x="255962" y="72094"/>
                      </a:cubicBezTo>
                      <a:cubicBezTo>
                        <a:pt x="257080" y="70418"/>
                        <a:pt x="257639" y="68182"/>
                        <a:pt x="258756" y="65947"/>
                      </a:cubicBezTo>
                      <a:cubicBezTo>
                        <a:pt x="256521" y="65947"/>
                        <a:pt x="254286" y="65947"/>
                        <a:pt x="252050" y="65947"/>
                      </a:cubicBezTo>
                      <a:cubicBezTo>
                        <a:pt x="249815" y="65947"/>
                        <a:pt x="247020" y="65947"/>
                        <a:pt x="244785" y="65388"/>
                      </a:cubicBezTo>
                      <a:cubicBezTo>
                        <a:pt x="243108" y="65388"/>
                        <a:pt x="243108" y="63152"/>
                        <a:pt x="244226" y="62035"/>
                      </a:cubicBezTo>
                      <a:cubicBezTo>
                        <a:pt x="248138" y="58122"/>
                        <a:pt x="248138" y="57005"/>
                        <a:pt x="245344" y="52534"/>
                      </a:cubicBezTo>
                      <a:cubicBezTo>
                        <a:pt x="243667" y="49739"/>
                        <a:pt x="241990" y="47504"/>
                        <a:pt x="239755" y="45268"/>
                      </a:cubicBezTo>
                      <a:cubicBezTo>
                        <a:pt x="236402" y="42474"/>
                        <a:pt x="233048" y="43592"/>
                        <a:pt x="229695" y="45268"/>
                      </a:cubicBezTo>
                      <a:cubicBezTo>
                        <a:pt x="227460" y="46386"/>
                        <a:pt x="225224" y="46945"/>
                        <a:pt x="223548" y="47504"/>
                      </a:cubicBezTo>
                      <a:cubicBezTo>
                        <a:pt x="222430" y="48063"/>
                        <a:pt x="220753" y="48622"/>
                        <a:pt x="219636" y="49739"/>
                      </a:cubicBezTo>
                      <a:cubicBezTo>
                        <a:pt x="217400" y="53651"/>
                        <a:pt x="215724" y="54769"/>
                        <a:pt x="210694" y="54210"/>
                      </a:cubicBezTo>
                      <a:cubicBezTo>
                        <a:pt x="209017" y="54210"/>
                        <a:pt x="207341" y="53651"/>
                        <a:pt x="205664" y="53093"/>
                      </a:cubicBezTo>
                      <a:cubicBezTo>
                        <a:pt x="202311" y="52534"/>
                        <a:pt x="199516" y="54769"/>
                        <a:pt x="196722" y="57005"/>
                      </a:cubicBezTo>
                      <a:cubicBezTo>
                        <a:pt x="195045" y="58681"/>
                        <a:pt x="192810" y="58122"/>
                        <a:pt x="191133" y="58122"/>
                      </a:cubicBezTo>
                      <a:cubicBezTo>
                        <a:pt x="190574" y="58122"/>
                        <a:pt x="190016" y="56446"/>
                        <a:pt x="190574" y="55887"/>
                      </a:cubicBezTo>
                      <a:cubicBezTo>
                        <a:pt x="191692" y="54210"/>
                        <a:pt x="192810" y="52534"/>
                        <a:pt x="194487" y="51416"/>
                      </a:cubicBezTo>
                      <a:cubicBezTo>
                        <a:pt x="198399" y="49181"/>
                        <a:pt x="198957" y="46386"/>
                        <a:pt x="195604" y="44151"/>
                      </a:cubicBezTo>
                      <a:cubicBezTo>
                        <a:pt x="192810" y="41915"/>
                        <a:pt x="191692" y="39121"/>
                        <a:pt x="190016" y="36327"/>
                      </a:cubicBezTo>
                      <a:cubicBezTo>
                        <a:pt x="189457" y="35209"/>
                        <a:pt x="188339" y="33532"/>
                        <a:pt x="187221" y="32414"/>
                      </a:cubicBezTo>
                      <a:cubicBezTo>
                        <a:pt x="185545" y="30738"/>
                        <a:pt x="184986" y="29620"/>
                        <a:pt x="186103" y="27385"/>
                      </a:cubicBezTo>
                      <a:cubicBezTo>
                        <a:pt x="186662" y="26267"/>
                        <a:pt x="186103" y="25149"/>
                        <a:pt x="186103" y="23473"/>
                      </a:cubicBezTo>
                      <a:cubicBezTo>
                        <a:pt x="188339" y="21796"/>
                        <a:pt x="191692" y="22355"/>
                        <a:pt x="194487" y="22355"/>
                      </a:cubicBezTo>
                      <a:cubicBezTo>
                        <a:pt x="198957" y="22355"/>
                        <a:pt x="203987" y="24031"/>
                        <a:pt x="208458" y="24031"/>
                      </a:cubicBezTo>
                      <a:cubicBezTo>
                        <a:pt x="212370" y="24031"/>
                        <a:pt x="215724" y="25708"/>
                        <a:pt x="219636" y="26826"/>
                      </a:cubicBezTo>
                      <a:cubicBezTo>
                        <a:pt x="221312" y="27385"/>
                        <a:pt x="222989" y="27385"/>
                        <a:pt x="224665" y="27943"/>
                      </a:cubicBezTo>
                      <a:cubicBezTo>
                        <a:pt x="224665" y="26826"/>
                        <a:pt x="224665" y="25708"/>
                        <a:pt x="224665" y="25149"/>
                      </a:cubicBezTo>
                      <a:cubicBezTo>
                        <a:pt x="225224" y="25149"/>
                        <a:pt x="225224" y="25149"/>
                        <a:pt x="225224" y="25149"/>
                      </a:cubicBezTo>
                      <a:cubicBezTo>
                        <a:pt x="225783" y="25708"/>
                        <a:pt x="226342" y="26267"/>
                        <a:pt x="226901" y="26267"/>
                      </a:cubicBezTo>
                      <a:cubicBezTo>
                        <a:pt x="231372" y="26267"/>
                        <a:pt x="234166" y="29620"/>
                        <a:pt x="237519" y="31297"/>
                      </a:cubicBezTo>
                      <a:cubicBezTo>
                        <a:pt x="241990" y="32973"/>
                        <a:pt x="244785" y="32973"/>
                        <a:pt x="247579" y="32973"/>
                      </a:cubicBezTo>
                      <a:cubicBezTo>
                        <a:pt x="249256" y="32973"/>
                        <a:pt x="250932" y="32414"/>
                        <a:pt x="252609" y="31856"/>
                      </a:cubicBezTo>
                      <a:cubicBezTo>
                        <a:pt x="254844" y="31297"/>
                        <a:pt x="254844" y="29620"/>
                        <a:pt x="253168" y="27943"/>
                      </a:cubicBezTo>
                      <a:cubicBezTo>
                        <a:pt x="252050" y="26826"/>
                        <a:pt x="247020" y="25708"/>
                        <a:pt x="247579" y="24031"/>
                      </a:cubicBezTo>
                      <a:cubicBezTo>
                        <a:pt x="243667" y="24031"/>
                        <a:pt x="240314" y="26267"/>
                        <a:pt x="236961" y="24031"/>
                      </a:cubicBezTo>
                      <a:cubicBezTo>
                        <a:pt x="238078" y="23473"/>
                        <a:pt x="239755" y="22914"/>
                        <a:pt x="240314" y="21796"/>
                      </a:cubicBezTo>
                      <a:cubicBezTo>
                        <a:pt x="240873" y="20678"/>
                        <a:pt x="239755" y="19560"/>
                        <a:pt x="239196" y="18443"/>
                      </a:cubicBezTo>
                      <a:cubicBezTo>
                        <a:pt x="238078" y="18443"/>
                        <a:pt x="237519" y="18443"/>
                        <a:pt x="235843" y="17884"/>
                      </a:cubicBezTo>
                      <a:cubicBezTo>
                        <a:pt x="236961" y="16766"/>
                        <a:pt x="237519" y="15648"/>
                        <a:pt x="238637" y="15089"/>
                      </a:cubicBezTo>
                      <a:cubicBezTo>
                        <a:pt x="240314" y="13972"/>
                        <a:pt x="240873" y="12854"/>
                        <a:pt x="240314" y="11177"/>
                      </a:cubicBezTo>
                      <a:cubicBezTo>
                        <a:pt x="239755" y="10060"/>
                        <a:pt x="238637" y="9501"/>
                        <a:pt x="237519" y="9501"/>
                      </a:cubicBezTo>
                      <a:cubicBezTo>
                        <a:pt x="235284" y="8942"/>
                        <a:pt x="233048" y="8942"/>
                        <a:pt x="230254" y="8383"/>
                      </a:cubicBezTo>
                      <a:cubicBezTo>
                        <a:pt x="229136" y="8383"/>
                        <a:pt x="228578" y="8383"/>
                        <a:pt x="227460" y="8942"/>
                      </a:cubicBezTo>
                      <a:cubicBezTo>
                        <a:pt x="227460" y="10060"/>
                        <a:pt x="228019" y="10619"/>
                        <a:pt x="228019" y="11736"/>
                      </a:cubicBezTo>
                      <a:cubicBezTo>
                        <a:pt x="228019" y="12295"/>
                        <a:pt x="228019" y="12854"/>
                        <a:pt x="228019" y="13413"/>
                      </a:cubicBezTo>
                      <a:cubicBezTo>
                        <a:pt x="224107" y="12854"/>
                        <a:pt x="220194" y="12295"/>
                        <a:pt x="216282" y="11736"/>
                      </a:cubicBezTo>
                      <a:cubicBezTo>
                        <a:pt x="215724" y="8383"/>
                        <a:pt x="213488" y="6148"/>
                        <a:pt x="209576" y="5030"/>
                      </a:cubicBezTo>
                      <a:cubicBezTo>
                        <a:pt x="207899" y="4471"/>
                        <a:pt x="207341" y="2794"/>
                        <a:pt x="205664" y="1677"/>
                      </a:cubicBezTo>
                      <a:cubicBezTo>
                        <a:pt x="208458" y="2235"/>
                        <a:pt x="211811" y="2794"/>
                        <a:pt x="214606" y="3912"/>
                      </a:cubicBezTo>
                      <a:cubicBezTo>
                        <a:pt x="217959" y="5030"/>
                        <a:pt x="218518" y="4471"/>
                        <a:pt x="217959" y="1118"/>
                      </a:cubicBezTo>
                      <a:cubicBezTo>
                        <a:pt x="217959" y="1118"/>
                        <a:pt x="217959" y="559"/>
                        <a:pt x="217959" y="0"/>
                      </a:cubicBezTo>
                      <a:cubicBezTo>
                        <a:pt x="149777" y="0"/>
                        <a:pt x="82713" y="26267"/>
                        <a:pt x="32973" y="76565"/>
                      </a:cubicBezTo>
                      <a:cubicBezTo>
                        <a:pt x="32973" y="79359"/>
                        <a:pt x="33532" y="81595"/>
                        <a:pt x="30738" y="83830"/>
                      </a:cubicBezTo>
                      <a:cubicBezTo>
                        <a:pt x="27943" y="85507"/>
                        <a:pt x="27385" y="88301"/>
                        <a:pt x="27943" y="91655"/>
                      </a:cubicBezTo>
                      <a:cubicBezTo>
                        <a:pt x="29620" y="98920"/>
                        <a:pt x="34091" y="103950"/>
                        <a:pt x="36885" y="110656"/>
                      </a:cubicBezTo>
                      <a:cubicBezTo>
                        <a:pt x="38003" y="112892"/>
                        <a:pt x="39680" y="114568"/>
                        <a:pt x="40797" y="116245"/>
                      </a:cubicBezTo>
                      <a:cubicBezTo>
                        <a:pt x="41915" y="117363"/>
                        <a:pt x="43592" y="117363"/>
                        <a:pt x="44710" y="117921"/>
                      </a:cubicBezTo>
                      <a:cubicBezTo>
                        <a:pt x="48063" y="118480"/>
                        <a:pt x="50298" y="120716"/>
                        <a:pt x="50298" y="123510"/>
                      </a:cubicBezTo>
                      <a:cubicBezTo>
                        <a:pt x="49739" y="127981"/>
                        <a:pt x="52534" y="130217"/>
                        <a:pt x="53651" y="133570"/>
                      </a:cubicBezTo>
                      <a:cubicBezTo>
                        <a:pt x="54769" y="136364"/>
                        <a:pt x="57005" y="138041"/>
                        <a:pt x="59799" y="139158"/>
                      </a:cubicBezTo>
                      <a:cubicBezTo>
                        <a:pt x="59799" y="140276"/>
                        <a:pt x="59240" y="140835"/>
                        <a:pt x="59240" y="141953"/>
                      </a:cubicBezTo>
                      <a:cubicBezTo>
                        <a:pt x="59240" y="144747"/>
                        <a:pt x="60358" y="148100"/>
                        <a:pt x="58122" y="150336"/>
                      </a:cubicBezTo>
                      <a:cubicBezTo>
                        <a:pt x="57564" y="150895"/>
                        <a:pt x="58122" y="152012"/>
                        <a:pt x="58681" y="153130"/>
                      </a:cubicBezTo>
                      <a:cubicBezTo>
                        <a:pt x="59240" y="154807"/>
                        <a:pt x="59799" y="156483"/>
                        <a:pt x="60917" y="158160"/>
                      </a:cubicBezTo>
                      <a:cubicBezTo>
                        <a:pt x="61476" y="159837"/>
                        <a:pt x="62593" y="160954"/>
                        <a:pt x="63711" y="162631"/>
                      </a:cubicBezTo>
                      <a:cubicBezTo>
                        <a:pt x="64829" y="164308"/>
                        <a:pt x="65947" y="166543"/>
                        <a:pt x="67064" y="168220"/>
                      </a:cubicBezTo>
                      <a:cubicBezTo>
                        <a:pt x="67064" y="168220"/>
                        <a:pt x="71535" y="172691"/>
                        <a:pt x="74330" y="174926"/>
                      </a:cubicBezTo>
                      <a:cubicBezTo>
                        <a:pt x="74330" y="175485"/>
                        <a:pt x="74330" y="175485"/>
                        <a:pt x="73771" y="176044"/>
                      </a:cubicBezTo>
                      <a:cubicBezTo>
                        <a:pt x="72094" y="178838"/>
                        <a:pt x="71535" y="182191"/>
                        <a:pt x="68741" y="183868"/>
                      </a:cubicBezTo>
                      <a:cubicBezTo>
                        <a:pt x="67064" y="184986"/>
                        <a:pt x="65947" y="186103"/>
                        <a:pt x="64270" y="186662"/>
                      </a:cubicBezTo>
                      <a:cubicBezTo>
                        <a:pt x="59240" y="188898"/>
                        <a:pt x="53651" y="191133"/>
                        <a:pt x="48622" y="193369"/>
                      </a:cubicBezTo>
                      <a:cubicBezTo>
                        <a:pt x="45827" y="194487"/>
                        <a:pt x="38003" y="208458"/>
                        <a:pt x="39680" y="210694"/>
                      </a:cubicBezTo>
                      <a:cubicBezTo>
                        <a:pt x="40797" y="212929"/>
                        <a:pt x="40797" y="215165"/>
                        <a:pt x="40797" y="217400"/>
                      </a:cubicBezTo>
                      <a:cubicBezTo>
                        <a:pt x="40239" y="219077"/>
                        <a:pt x="39680" y="221312"/>
                        <a:pt x="39680" y="222989"/>
                      </a:cubicBezTo>
                      <a:cubicBezTo>
                        <a:pt x="39121" y="226342"/>
                        <a:pt x="39121" y="229695"/>
                        <a:pt x="39121" y="232490"/>
                      </a:cubicBezTo>
                      <a:cubicBezTo>
                        <a:pt x="39121" y="234725"/>
                        <a:pt x="39680" y="237519"/>
                        <a:pt x="39121" y="239755"/>
                      </a:cubicBezTo>
                      <a:cubicBezTo>
                        <a:pt x="38562" y="244785"/>
                        <a:pt x="38562" y="249256"/>
                        <a:pt x="41356" y="253727"/>
                      </a:cubicBezTo>
                      <a:cubicBezTo>
                        <a:pt x="47504" y="263227"/>
                        <a:pt x="48063" y="272728"/>
                        <a:pt x="40797" y="282229"/>
                      </a:cubicBezTo>
                      <a:cubicBezTo>
                        <a:pt x="40239" y="283347"/>
                        <a:pt x="38562" y="283906"/>
                        <a:pt x="37444" y="285023"/>
                      </a:cubicBezTo>
                      <a:cubicBezTo>
                        <a:pt x="36885" y="286700"/>
                        <a:pt x="36327" y="288377"/>
                        <a:pt x="35768" y="290053"/>
                      </a:cubicBezTo>
                      <a:cubicBezTo>
                        <a:pt x="33532" y="293406"/>
                        <a:pt x="30179" y="296201"/>
                        <a:pt x="30179" y="300113"/>
                      </a:cubicBezTo>
                      <a:cubicBezTo>
                        <a:pt x="30179" y="300672"/>
                        <a:pt x="30179" y="300672"/>
                        <a:pt x="29620" y="301231"/>
                      </a:cubicBezTo>
                      <a:cubicBezTo>
                        <a:pt x="29061" y="302348"/>
                        <a:pt x="27943" y="302907"/>
                        <a:pt x="27385" y="304025"/>
                      </a:cubicBezTo>
                      <a:cubicBezTo>
                        <a:pt x="25708" y="307378"/>
                        <a:pt x="24031" y="311290"/>
                        <a:pt x="22355" y="315202"/>
                      </a:cubicBezTo>
                      <a:cubicBezTo>
                        <a:pt x="19560" y="321350"/>
                        <a:pt x="12295" y="325262"/>
                        <a:pt x="11736" y="333086"/>
                      </a:cubicBezTo>
                      <a:cubicBezTo>
                        <a:pt x="11736" y="333086"/>
                        <a:pt x="11736" y="333645"/>
                        <a:pt x="11177" y="333645"/>
                      </a:cubicBezTo>
                      <a:cubicBezTo>
                        <a:pt x="8383" y="335880"/>
                        <a:pt x="8383" y="339234"/>
                        <a:pt x="8942" y="342587"/>
                      </a:cubicBezTo>
                      <a:cubicBezTo>
                        <a:pt x="9501" y="344822"/>
                        <a:pt x="10619" y="347617"/>
                        <a:pt x="8383" y="349852"/>
                      </a:cubicBezTo>
                      <a:cubicBezTo>
                        <a:pt x="8383" y="349852"/>
                        <a:pt x="7824" y="350970"/>
                        <a:pt x="7824" y="350970"/>
                      </a:cubicBezTo>
                      <a:cubicBezTo>
                        <a:pt x="8383" y="353764"/>
                        <a:pt x="7265" y="356000"/>
                        <a:pt x="4471" y="358235"/>
                      </a:cubicBezTo>
                      <a:cubicBezTo>
                        <a:pt x="3912" y="358235"/>
                        <a:pt x="2794" y="357676"/>
                        <a:pt x="2235" y="357117"/>
                      </a:cubicBezTo>
                      <a:cubicBezTo>
                        <a:pt x="1677" y="358235"/>
                        <a:pt x="559" y="358794"/>
                        <a:pt x="0" y="359912"/>
                      </a:cubicBezTo>
                      <a:cubicBezTo>
                        <a:pt x="3353" y="362147"/>
                        <a:pt x="3353" y="365501"/>
                        <a:pt x="2235" y="369413"/>
                      </a:cubicBezTo>
                      <a:cubicBezTo>
                        <a:pt x="1118" y="373884"/>
                        <a:pt x="-559" y="378913"/>
                        <a:pt x="2794" y="383384"/>
                      </a:cubicBezTo>
                      <a:cubicBezTo>
                        <a:pt x="2794" y="383943"/>
                        <a:pt x="2794" y="384502"/>
                        <a:pt x="2794" y="385061"/>
                      </a:cubicBezTo>
                      <a:cubicBezTo>
                        <a:pt x="2235" y="389532"/>
                        <a:pt x="3912" y="393444"/>
                        <a:pt x="6148" y="396797"/>
                      </a:cubicBezTo>
                      <a:cubicBezTo>
                        <a:pt x="7265" y="399033"/>
                        <a:pt x="8942" y="400709"/>
                        <a:pt x="10619" y="402386"/>
                      </a:cubicBezTo>
                      <a:cubicBezTo>
                        <a:pt x="11736" y="403504"/>
                        <a:pt x="12854" y="405180"/>
                        <a:pt x="13972" y="405739"/>
                      </a:cubicBezTo>
                      <a:cubicBezTo>
                        <a:pt x="15648" y="406857"/>
                        <a:pt x="17884" y="407975"/>
                        <a:pt x="20119" y="409092"/>
                      </a:cubicBezTo>
                      <a:cubicBezTo>
                        <a:pt x="20678" y="409651"/>
                        <a:pt x="21237" y="409651"/>
                        <a:pt x="22914" y="410210"/>
                      </a:cubicBezTo>
                      <a:cubicBezTo>
                        <a:pt x="22355" y="407975"/>
                        <a:pt x="22355" y="406298"/>
                        <a:pt x="21796" y="405180"/>
                      </a:cubicBezTo>
                      <a:cubicBezTo>
                        <a:pt x="20678" y="403504"/>
                        <a:pt x="19560" y="401827"/>
                        <a:pt x="18443" y="400150"/>
                      </a:cubicBezTo>
                      <a:cubicBezTo>
                        <a:pt x="16766" y="397356"/>
                        <a:pt x="15648" y="394562"/>
                        <a:pt x="13972" y="391209"/>
                      </a:cubicBezTo>
                      <a:cubicBezTo>
                        <a:pt x="13972" y="390650"/>
                        <a:pt x="13972" y="388973"/>
                        <a:pt x="14531" y="387855"/>
                      </a:cubicBezTo>
                      <a:cubicBezTo>
                        <a:pt x="14531" y="387296"/>
                        <a:pt x="15089" y="386179"/>
                        <a:pt x="15089" y="386179"/>
                      </a:cubicBezTo>
                      <a:cubicBezTo>
                        <a:pt x="16766" y="385061"/>
                        <a:pt x="18443" y="383384"/>
                        <a:pt x="20119" y="382825"/>
                      </a:cubicBezTo>
                      <a:cubicBezTo>
                        <a:pt x="21796" y="381708"/>
                        <a:pt x="23473" y="381149"/>
                        <a:pt x="23473" y="378913"/>
                      </a:cubicBezTo>
                      <a:cubicBezTo>
                        <a:pt x="23473" y="377237"/>
                        <a:pt x="23473" y="375560"/>
                        <a:pt x="22914" y="373884"/>
                      </a:cubicBezTo>
                      <a:cubicBezTo>
                        <a:pt x="22355" y="371648"/>
                        <a:pt x="22355" y="370530"/>
                        <a:pt x="24590" y="369971"/>
                      </a:cubicBezTo>
                      <a:cubicBezTo>
                        <a:pt x="26267" y="369413"/>
                        <a:pt x="28502" y="368854"/>
                        <a:pt x="28502" y="368295"/>
                      </a:cubicBezTo>
                      <a:cubicBezTo>
                        <a:pt x="29061" y="366059"/>
                        <a:pt x="30179" y="365501"/>
                        <a:pt x="32414" y="364942"/>
                      </a:cubicBezTo>
                      <a:cubicBezTo>
                        <a:pt x="32973" y="364942"/>
                        <a:pt x="33532" y="364383"/>
                        <a:pt x="33532" y="363824"/>
                      </a:cubicBezTo>
                      <a:cubicBezTo>
                        <a:pt x="30738" y="359353"/>
                        <a:pt x="35768" y="361030"/>
                        <a:pt x="36327" y="361588"/>
                      </a:cubicBezTo>
                      <a:cubicBezTo>
                        <a:pt x="37444" y="359353"/>
                        <a:pt x="49739" y="358794"/>
                        <a:pt x="52534" y="358235"/>
                      </a:cubicBezTo>
                      <a:cubicBezTo>
                        <a:pt x="56446" y="357676"/>
                        <a:pt x="58681" y="354323"/>
                        <a:pt x="58681" y="351529"/>
                      </a:cubicBezTo>
                      <a:cubicBezTo>
                        <a:pt x="58681" y="349852"/>
                        <a:pt x="58681" y="348734"/>
                        <a:pt x="58681" y="347058"/>
                      </a:cubicBezTo>
                      <a:cubicBezTo>
                        <a:pt x="58681" y="347058"/>
                        <a:pt x="59240" y="347058"/>
                        <a:pt x="59240" y="347058"/>
                      </a:cubicBezTo>
                      <a:cubicBezTo>
                        <a:pt x="59240" y="347617"/>
                        <a:pt x="59799" y="347617"/>
                        <a:pt x="59799" y="348176"/>
                      </a:cubicBezTo>
                      <a:cubicBezTo>
                        <a:pt x="62034" y="352647"/>
                        <a:pt x="64829" y="353764"/>
                        <a:pt x="69300" y="351529"/>
                      </a:cubicBezTo>
                      <a:cubicBezTo>
                        <a:pt x="72094" y="350411"/>
                        <a:pt x="74888" y="349293"/>
                        <a:pt x="77124" y="347617"/>
                      </a:cubicBezTo>
                      <a:cubicBezTo>
                        <a:pt x="80477" y="345940"/>
                        <a:pt x="84389" y="345940"/>
                        <a:pt x="86066" y="342028"/>
                      </a:cubicBezTo>
                      <a:cubicBezTo>
                        <a:pt x="86625" y="341469"/>
                        <a:pt x="87742" y="341469"/>
                        <a:pt x="88860" y="340351"/>
                      </a:cubicBezTo>
                      <a:cubicBezTo>
                        <a:pt x="91096" y="338675"/>
                        <a:pt x="93890" y="337557"/>
                        <a:pt x="94449" y="334204"/>
                      </a:cubicBezTo>
                      <a:cubicBezTo>
                        <a:pt x="95008" y="333086"/>
                        <a:pt x="95567" y="330851"/>
                        <a:pt x="96126" y="330851"/>
                      </a:cubicBezTo>
                      <a:cubicBezTo>
                        <a:pt x="98361" y="330292"/>
                        <a:pt x="101155" y="330292"/>
                        <a:pt x="103950" y="330292"/>
                      </a:cubicBezTo>
                      <a:cubicBezTo>
                        <a:pt x="105626" y="330292"/>
                        <a:pt x="107862" y="330292"/>
                        <a:pt x="109538" y="330851"/>
                      </a:cubicBezTo>
                      <a:cubicBezTo>
                        <a:pt x="110656" y="330851"/>
                        <a:pt x="111215" y="331410"/>
                        <a:pt x="111774" y="331968"/>
                      </a:cubicBezTo>
                      <a:cubicBezTo>
                        <a:pt x="112892" y="333645"/>
                        <a:pt x="114568" y="334204"/>
                        <a:pt x="116245" y="334204"/>
                      </a:cubicBezTo>
                      <a:cubicBezTo>
                        <a:pt x="121275" y="334204"/>
                        <a:pt x="124628" y="330851"/>
                        <a:pt x="127981" y="328056"/>
                      </a:cubicBezTo>
                      <a:cubicBezTo>
                        <a:pt x="130775" y="325821"/>
                        <a:pt x="133570" y="323026"/>
                        <a:pt x="136364" y="319673"/>
                      </a:cubicBezTo>
                      <a:cubicBezTo>
                        <a:pt x="138041" y="317438"/>
                        <a:pt x="139717" y="315202"/>
                        <a:pt x="140835" y="312967"/>
                      </a:cubicBezTo>
                      <a:cubicBezTo>
                        <a:pt x="141953" y="310172"/>
                        <a:pt x="144747" y="307937"/>
                        <a:pt x="147541" y="307937"/>
                      </a:cubicBezTo>
                      <a:cubicBezTo>
                        <a:pt x="148100" y="307937"/>
                        <a:pt x="148659" y="307937"/>
                        <a:pt x="149218" y="307378"/>
                      </a:cubicBezTo>
                      <a:cubicBezTo>
                        <a:pt x="152012" y="306260"/>
                        <a:pt x="154807" y="304025"/>
                        <a:pt x="157601" y="303466"/>
                      </a:cubicBezTo>
                      <a:cubicBezTo>
                        <a:pt x="162631" y="301789"/>
                        <a:pt x="167102" y="299554"/>
                        <a:pt x="168779" y="293965"/>
                      </a:cubicBezTo>
                      <a:cubicBezTo>
                        <a:pt x="172132" y="290053"/>
                        <a:pt x="172132" y="288935"/>
                        <a:pt x="169337" y="286700"/>
                      </a:cubicBezTo>
                      <a:close/>
                    </a:path>
                  </a:pathLst>
                </a:custGeom>
                <a:solidFill>
                  <a:schemeClr val="bg1"/>
                </a:solidFill>
                <a:ln w="5556" cap="flat">
                  <a:noFill/>
                  <a:prstDash val="solid"/>
                  <a:miter/>
                </a:ln>
              </p:spPr>
              <p:txBody>
                <a:bodyPr rtlCol="0" anchor="ctr"/>
                <a:lstStyle/>
                <a:p>
                  <a:endParaRPr lang="en-US"/>
                </a:p>
              </p:txBody>
            </p:sp>
          </p:grpSp>
          <p:sp>
            <p:nvSpPr>
              <p:cNvPr id="22" name="Picture 120">
                <a:extLst>
                  <a:ext uri="{FF2B5EF4-FFF2-40B4-BE49-F238E27FC236}">
                    <a16:creationId xmlns:a16="http://schemas.microsoft.com/office/drawing/2014/main" id="{0FC52186-61C6-4CAF-8BE6-9BF88BC77944}"/>
                  </a:ext>
                </a:extLst>
              </p:cNvPr>
              <p:cNvSpPr/>
              <p:nvPr/>
            </p:nvSpPr>
            <p:spPr>
              <a:xfrm>
                <a:off x="11178968" y="356226"/>
                <a:ext cx="556135" cy="555516"/>
              </a:xfrm>
              <a:custGeom>
                <a:avLst/>
                <a:gdLst>
                  <a:gd name="connsiteX0" fmla="*/ 278347 w 556135"/>
                  <a:gd name="connsiteY0" fmla="*/ 0 h 555516"/>
                  <a:gd name="connsiteX1" fmla="*/ 278347 w 556135"/>
                  <a:gd name="connsiteY1" fmla="*/ 16766 h 555516"/>
                  <a:gd name="connsiteX2" fmla="*/ 278347 w 556135"/>
                  <a:gd name="connsiteY2" fmla="*/ 16766 h 555516"/>
                  <a:gd name="connsiteX3" fmla="*/ 420859 w 556135"/>
                  <a:gd name="connsiteY3" fmla="*/ 59240 h 555516"/>
                  <a:gd name="connsiteX4" fmla="*/ 496306 w 556135"/>
                  <a:gd name="connsiteY4" fmla="*/ 420829 h 555516"/>
                  <a:gd name="connsiteX5" fmla="*/ 277788 w 556135"/>
                  <a:gd name="connsiteY5" fmla="*/ 538750 h 555516"/>
                  <a:gd name="connsiteX6" fmla="*/ 135276 w 556135"/>
                  <a:gd name="connsiteY6" fmla="*/ 496276 h 555516"/>
                  <a:gd name="connsiteX7" fmla="*/ 22385 w 556135"/>
                  <a:gd name="connsiteY7" fmla="*/ 331409 h 555516"/>
                  <a:gd name="connsiteX8" fmla="*/ 59270 w 556135"/>
                  <a:gd name="connsiteY8" fmla="*/ 135246 h 555516"/>
                  <a:gd name="connsiteX9" fmla="*/ 278347 w 556135"/>
                  <a:gd name="connsiteY9" fmla="*/ 16766 h 555516"/>
                  <a:gd name="connsiteX10" fmla="*/ 278347 w 556135"/>
                  <a:gd name="connsiteY10" fmla="*/ 0 h 555516"/>
                  <a:gd name="connsiteX11" fmla="*/ 278347 w 556135"/>
                  <a:gd name="connsiteY11" fmla="*/ 0 h 555516"/>
                  <a:gd name="connsiteX12" fmla="*/ 45298 w 556135"/>
                  <a:gd name="connsiteY12" fmla="*/ 125746 h 555516"/>
                  <a:gd name="connsiteX13" fmla="*/ 125776 w 556135"/>
                  <a:gd name="connsiteY13" fmla="*/ 510248 h 555516"/>
                  <a:gd name="connsiteX14" fmla="*/ 277788 w 556135"/>
                  <a:gd name="connsiteY14" fmla="*/ 555516 h 555516"/>
                  <a:gd name="connsiteX15" fmla="*/ 510837 w 556135"/>
                  <a:gd name="connsiteY15" fmla="*/ 429770 h 555516"/>
                  <a:gd name="connsiteX16" fmla="*/ 430359 w 556135"/>
                  <a:gd name="connsiteY16" fmla="*/ 45268 h 555516"/>
                  <a:gd name="connsiteX17" fmla="*/ 278347 w 556135"/>
                  <a:gd name="connsiteY17" fmla="*/ 0 h 555516"/>
                  <a:gd name="connsiteX18" fmla="*/ 278347 w 556135"/>
                  <a:gd name="connsiteY18" fmla="*/ 0 h 55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135" h="555516">
                    <a:moveTo>
                      <a:pt x="278347" y="0"/>
                    </a:moveTo>
                    <a:lnTo>
                      <a:pt x="278347" y="16766"/>
                    </a:lnTo>
                    <a:lnTo>
                      <a:pt x="278347" y="16766"/>
                    </a:lnTo>
                    <a:cubicBezTo>
                      <a:pt x="329204" y="16766"/>
                      <a:pt x="378385" y="31297"/>
                      <a:pt x="420859" y="59240"/>
                    </a:cubicBezTo>
                    <a:cubicBezTo>
                      <a:pt x="541574" y="138041"/>
                      <a:pt x="575107" y="300113"/>
                      <a:pt x="496306" y="420829"/>
                    </a:cubicBezTo>
                    <a:cubicBezTo>
                      <a:pt x="447684" y="494599"/>
                      <a:pt x="366089" y="538750"/>
                      <a:pt x="277788" y="538750"/>
                    </a:cubicBezTo>
                    <a:cubicBezTo>
                      <a:pt x="226931" y="538750"/>
                      <a:pt x="177750" y="524219"/>
                      <a:pt x="135276" y="496276"/>
                    </a:cubicBezTo>
                    <a:cubicBezTo>
                      <a:pt x="77154" y="458273"/>
                      <a:pt x="36915" y="399592"/>
                      <a:pt x="22385" y="331409"/>
                    </a:cubicBezTo>
                    <a:cubicBezTo>
                      <a:pt x="7854" y="263227"/>
                      <a:pt x="21267" y="193369"/>
                      <a:pt x="59270" y="135246"/>
                    </a:cubicBezTo>
                    <a:cubicBezTo>
                      <a:pt x="107892" y="60917"/>
                      <a:pt x="190046" y="16766"/>
                      <a:pt x="278347" y="16766"/>
                    </a:cubicBezTo>
                    <a:lnTo>
                      <a:pt x="278347" y="0"/>
                    </a:lnTo>
                    <a:moveTo>
                      <a:pt x="278347" y="0"/>
                    </a:moveTo>
                    <a:cubicBezTo>
                      <a:pt x="187810" y="0"/>
                      <a:pt x="98950" y="44151"/>
                      <a:pt x="45298" y="125746"/>
                    </a:cubicBezTo>
                    <a:cubicBezTo>
                      <a:pt x="-38532" y="254286"/>
                      <a:pt x="-2764" y="426417"/>
                      <a:pt x="125776" y="510248"/>
                    </a:cubicBezTo>
                    <a:cubicBezTo>
                      <a:pt x="172721" y="540985"/>
                      <a:pt x="225254" y="555516"/>
                      <a:pt x="277788" y="555516"/>
                    </a:cubicBezTo>
                    <a:cubicBezTo>
                      <a:pt x="368325" y="555516"/>
                      <a:pt x="457185" y="511365"/>
                      <a:pt x="510837" y="429770"/>
                    </a:cubicBezTo>
                    <a:cubicBezTo>
                      <a:pt x="594667" y="301231"/>
                      <a:pt x="558899" y="129099"/>
                      <a:pt x="430359" y="45268"/>
                    </a:cubicBezTo>
                    <a:cubicBezTo>
                      <a:pt x="383414" y="15089"/>
                      <a:pt x="330322" y="0"/>
                      <a:pt x="278347" y="0"/>
                    </a:cubicBezTo>
                    <a:lnTo>
                      <a:pt x="278347" y="0"/>
                    </a:lnTo>
                    <a:close/>
                  </a:path>
                </a:pathLst>
              </a:custGeom>
              <a:solidFill>
                <a:schemeClr val="bg1"/>
              </a:solidFill>
              <a:ln w="5556"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794711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M Qualifying Questi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Qualifying Questions</a:t>
            </a:r>
          </a:p>
        </p:txBody>
      </p:sp>
      <p:pic>
        <p:nvPicPr>
          <p:cNvPr id="12" name="Image 11">
            <a:extLst>
              <a:ext uri="{FF2B5EF4-FFF2-40B4-BE49-F238E27FC236}">
                <a16:creationId xmlns:a16="http://schemas.microsoft.com/office/drawing/2014/main" id="{5CB2BA87-69A9-4750-9198-7D3C2632748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5578" y="1392407"/>
            <a:ext cx="2493480" cy="2139881"/>
          </a:xfrm>
          <a:prstGeom prst="rect">
            <a:avLst/>
          </a:prstGeom>
        </p:spPr>
      </p:pic>
      <p:sp>
        <p:nvSpPr>
          <p:cNvPr id="7" name="Rectangle 6">
            <a:extLst>
              <a:ext uri="{FF2B5EF4-FFF2-40B4-BE49-F238E27FC236}">
                <a16:creationId xmlns:a16="http://schemas.microsoft.com/office/drawing/2014/main" id="{251EE1A2-7B2F-4C16-BC52-848FD8C0041C}"/>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Title 1">
            <a:extLst>
              <a:ext uri="{FF2B5EF4-FFF2-40B4-BE49-F238E27FC236}">
                <a16:creationId xmlns:a16="http://schemas.microsoft.com/office/drawing/2014/main" id="{488C1431-F38C-42C0-9DA1-7BBD8DE57E3C}"/>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3" name="Subtitle 2">
            <a:extLst>
              <a:ext uri="{FF2B5EF4-FFF2-40B4-BE49-F238E27FC236}">
                <a16:creationId xmlns:a16="http://schemas.microsoft.com/office/drawing/2014/main" id="{1B6E9259-46C8-4F03-96FB-F22DD433C0EE}"/>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321741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alifying Questions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KNOW IF THIS IS THE RIGHT SOLUTION FOR MY CUSTOMER?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70160" y="108000"/>
            <a:ext cx="10152648" cy="900000"/>
          </a:xfrm>
        </p:spPr>
        <p:txBody>
          <a:bodyPr/>
          <a:lstStyle>
            <a:lvl1pPr>
              <a:defRPr/>
            </a:lvl1pPr>
          </a:lstStyle>
          <a:p>
            <a:r>
              <a:rPr lang="en-US"/>
              <a:t>Is this the right solution for your client?</a:t>
            </a:r>
          </a:p>
        </p:txBody>
      </p:sp>
      <p:sp>
        <p:nvSpPr>
          <p:cNvPr id="9" name="Text Placeholder 6">
            <a:extLst>
              <a:ext uri="{FF2B5EF4-FFF2-40B4-BE49-F238E27FC236}">
                <a16:creationId xmlns:a16="http://schemas.microsoft.com/office/drawing/2014/main" id="{06784CF7-1F68-4564-8E9F-688DB551981E}"/>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3B545BD9-1081-4C49-912D-391EDD0E1895}"/>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5" name="Image 14">
            <a:extLst>
              <a:ext uri="{FF2B5EF4-FFF2-40B4-BE49-F238E27FC236}">
                <a16:creationId xmlns:a16="http://schemas.microsoft.com/office/drawing/2014/main" id="{7AF9E119-16E7-42EC-930F-EC17597563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750" y="360797"/>
            <a:ext cx="951058" cy="731583"/>
          </a:xfrm>
          <a:prstGeom prst="rect">
            <a:avLst/>
          </a:prstGeom>
        </p:spPr>
      </p:pic>
    </p:spTree>
    <p:custDataLst>
      <p:tags r:id="rId1"/>
    </p:custDataLst>
    <p:extLst>
      <p:ext uri="{BB962C8B-B14F-4D97-AF65-F5344CB8AC3E}">
        <p14:creationId xmlns:p14="http://schemas.microsoft.com/office/powerpoint/2010/main" val="1775193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lifying Questions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186424" y="1453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Pain you are trying to test</a:t>
            </a:r>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59996" y="183000"/>
            <a:ext cx="10277523" cy="833000"/>
          </a:xfrm>
        </p:spPr>
        <p:txBody>
          <a:bodyPr vert="horz" lIns="91440" tIns="45720" rIns="91440" bIns="45720" rtlCol="0" anchor="ctr">
            <a:normAutofit/>
          </a:bodyPr>
          <a:lstStyle>
            <a:lvl1pPr>
              <a:defRPr lang="en-US"/>
            </a:lvl1pPr>
          </a:lstStyle>
          <a:p>
            <a:pPr lvl="0"/>
            <a:r>
              <a:rPr lang="en-US"/>
              <a:t>Write the Qualifying Question here</a:t>
            </a:r>
          </a:p>
        </p:txBody>
      </p:sp>
      <p:sp>
        <p:nvSpPr>
          <p:cNvPr id="18" name="Content Placeholder 2">
            <a:extLst>
              <a:ext uri="{FF2B5EF4-FFF2-40B4-BE49-F238E27FC236}">
                <a16:creationId xmlns:a16="http://schemas.microsoft.com/office/drawing/2014/main" id="{A958B8DF-2B57-46E8-8FED-D505D91DAD47}"/>
              </a:ext>
            </a:extLst>
          </p:cNvPr>
          <p:cNvSpPr>
            <a:spLocks noGrp="1"/>
          </p:cNvSpPr>
          <p:nvPr>
            <p:ph idx="10" hasCustomPrompt="1"/>
          </p:nvPr>
        </p:nvSpPr>
        <p:spPr>
          <a:xfrm>
            <a:off x="186424" y="2716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Value, Benefit, Outcome you want to understand if the customer is trying realize</a:t>
            </a:r>
          </a:p>
        </p:txBody>
      </p:sp>
      <p:sp>
        <p:nvSpPr>
          <p:cNvPr id="19" name="Content Placeholder 2">
            <a:extLst>
              <a:ext uri="{FF2B5EF4-FFF2-40B4-BE49-F238E27FC236}">
                <a16:creationId xmlns:a16="http://schemas.microsoft.com/office/drawing/2014/main" id="{67104774-8ABF-4D6D-A110-385D47AAAD8E}"/>
              </a:ext>
            </a:extLst>
          </p:cNvPr>
          <p:cNvSpPr>
            <a:spLocks noGrp="1"/>
          </p:cNvSpPr>
          <p:nvPr>
            <p:ph idx="11" hasCustomPrompt="1"/>
          </p:nvPr>
        </p:nvSpPr>
        <p:spPr>
          <a:xfrm>
            <a:off x="186424" y="3979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why this is a good question to qualify whether this Solution, will meet the customer expectations, this is typically made by matching with Capabilities</a:t>
            </a:r>
          </a:p>
        </p:txBody>
      </p:sp>
      <p:sp>
        <p:nvSpPr>
          <p:cNvPr id="20" name="Content Placeholder 2">
            <a:extLst>
              <a:ext uri="{FF2B5EF4-FFF2-40B4-BE49-F238E27FC236}">
                <a16:creationId xmlns:a16="http://schemas.microsoft.com/office/drawing/2014/main" id="{8DA3204F-B146-4217-A85B-406BCB16C5B9}"/>
              </a:ext>
            </a:extLst>
          </p:cNvPr>
          <p:cNvSpPr>
            <a:spLocks noGrp="1"/>
          </p:cNvSpPr>
          <p:nvPr>
            <p:ph idx="12" hasCustomPrompt="1"/>
          </p:nvPr>
        </p:nvSpPr>
        <p:spPr>
          <a:xfrm>
            <a:off x="186424" y="5242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Provide past examples of good or bad customer matches and its impact</a:t>
            </a:r>
            <a:endParaRPr lang="en-US"/>
          </a:p>
        </p:txBody>
      </p:sp>
      <p:sp>
        <p:nvSpPr>
          <p:cNvPr id="13" name="Text Placeholder 6">
            <a:extLst>
              <a:ext uri="{FF2B5EF4-FFF2-40B4-BE49-F238E27FC236}">
                <a16:creationId xmlns:a16="http://schemas.microsoft.com/office/drawing/2014/main" id="{C1F8E87D-BECF-4510-B372-FB5B4BA7B589}"/>
              </a:ext>
            </a:extLst>
          </p:cNvPr>
          <p:cNvSpPr>
            <a:spLocks noGrp="1"/>
          </p:cNvSpPr>
          <p:nvPr>
            <p:ph type="body" sz="quarter" idx="13"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4D10DD08-1344-4273-A179-7C597E7A4991}"/>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Image 15">
            <a:extLst>
              <a:ext uri="{FF2B5EF4-FFF2-40B4-BE49-F238E27FC236}">
                <a16:creationId xmlns:a16="http://schemas.microsoft.com/office/drawing/2014/main" id="{3DE038EE-BBC8-47FE-9236-62D7728233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750" y="360797"/>
            <a:ext cx="951058" cy="731583"/>
          </a:xfrm>
          <a:prstGeom prst="rect">
            <a:avLst/>
          </a:prstGeom>
        </p:spPr>
      </p:pic>
    </p:spTree>
    <p:custDataLst>
      <p:tags r:id="rId1"/>
    </p:custDataLst>
    <p:extLst>
      <p:ext uri="{BB962C8B-B14F-4D97-AF65-F5344CB8AC3E}">
        <p14:creationId xmlns:p14="http://schemas.microsoft.com/office/powerpoint/2010/main" val="2134609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M Capabiliti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192" y="1110208"/>
            <a:ext cx="2517866" cy="2517866"/>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Capabilities</a:t>
            </a:r>
          </a:p>
        </p:txBody>
      </p:sp>
      <p:sp>
        <p:nvSpPr>
          <p:cNvPr id="10" name="Rectangle 9">
            <a:extLst>
              <a:ext uri="{FF2B5EF4-FFF2-40B4-BE49-F238E27FC236}">
                <a16:creationId xmlns:a16="http://schemas.microsoft.com/office/drawing/2014/main" id="{4CB0E23B-B020-4848-915C-EBAA53242E0B}"/>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Title 1">
            <a:extLst>
              <a:ext uri="{FF2B5EF4-FFF2-40B4-BE49-F238E27FC236}">
                <a16:creationId xmlns:a16="http://schemas.microsoft.com/office/drawing/2014/main" id="{1BB0A491-3E09-4322-AABA-589DB0E512D2}"/>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2" name="Subtitle 2">
            <a:extLst>
              <a:ext uri="{FF2B5EF4-FFF2-40B4-BE49-F238E27FC236}">
                <a16:creationId xmlns:a16="http://schemas.microsoft.com/office/drawing/2014/main" id="{039129E0-37B4-4745-BF1E-FEB98342D91D}"/>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4235859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pabilit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CAN I DO WITH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Look what product X can do for you!</a:t>
            </a:r>
          </a:p>
        </p:txBody>
      </p:sp>
      <p:sp>
        <p:nvSpPr>
          <p:cNvPr id="12" name="Text Placeholder 6">
            <a:extLst>
              <a:ext uri="{FF2B5EF4-FFF2-40B4-BE49-F238E27FC236}">
                <a16:creationId xmlns:a16="http://schemas.microsoft.com/office/drawing/2014/main" id="{8CCC6EE6-0808-4759-A3C5-FA44E6664B2D}"/>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52337CEF-7DFD-4F43-ACD1-71249483257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4">
            <a:extLst>
              <a:ext uri="{FF2B5EF4-FFF2-40B4-BE49-F238E27FC236}">
                <a16:creationId xmlns:a16="http://schemas.microsoft.com/office/drawing/2014/main" id="{692D3B0A-3C47-4A7A-8E8A-266ED0936088}"/>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rcRect/>
          <a:stretch/>
        </p:blipFill>
        <p:spPr>
          <a:xfrm>
            <a:off x="11035471" y="215335"/>
            <a:ext cx="902177" cy="902177"/>
          </a:xfrm>
          <a:prstGeom prst="rect">
            <a:avLst/>
          </a:prstGeom>
        </p:spPr>
      </p:pic>
    </p:spTree>
    <p:custDataLst>
      <p:tags r:id="rId1"/>
    </p:custDataLst>
    <p:extLst>
      <p:ext uri="{BB962C8B-B14F-4D97-AF65-F5344CB8AC3E}">
        <p14:creationId xmlns:p14="http://schemas.microsoft.com/office/powerpoint/2010/main" val="128816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M How 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How-To</a:t>
            </a:r>
          </a:p>
        </p:txBody>
      </p:sp>
      <p:grpSp>
        <p:nvGrpSpPr>
          <p:cNvPr id="2" name="Picture 13">
            <a:extLst>
              <a:ext uri="{FF2B5EF4-FFF2-40B4-BE49-F238E27FC236}">
                <a16:creationId xmlns:a16="http://schemas.microsoft.com/office/drawing/2014/main" id="{B05ED45E-6E08-4596-95DB-F870CB3A0319}"/>
              </a:ext>
            </a:extLst>
          </p:cNvPr>
          <p:cNvGrpSpPr/>
          <p:nvPr/>
        </p:nvGrpSpPr>
        <p:grpSpPr>
          <a:xfrm>
            <a:off x="7662343" y="1568782"/>
            <a:ext cx="2763258" cy="1516399"/>
            <a:chOff x="7662343" y="1568782"/>
            <a:chExt cx="2763258" cy="1516399"/>
          </a:xfrm>
        </p:grpSpPr>
        <p:sp>
          <p:nvSpPr>
            <p:cNvPr id="3" name="Picture 13">
              <a:extLst>
                <a:ext uri="{FF2B5EF4-FFF2-40B4-BE49-F238E27FC236}">
                  <a16:creationId xmlns:a16="http://schemas.microsoft.com/office/drawing/2014/main" id="{8FC14BA6-7D92-43F6-A0EB-CFB4D80198C9}"/>
                </a:ext>
              </a:extLst>
            </p:cNvPr>
            <p:cNvSpPr/>
            <p:nvPr/>
          </p:nvSpPr>
          <p:spPr>
            <a:xfrm>
              <a:off x="8459966" y="2346235"/>
              <a:ext cx="322716" cy="423565"/>
            </a:xfrm>
            <a:custGeom>
              <a:avLst/>
              <a:gdLst>
                <a:gd name="connsiteX0" fmla="*/ 0 w 322716"/>
                <a:gd name="connsiteY0" fmla="*/ 0 h 423565"/>
                <a:gd name="connsiteX1" fmla="*/ 322716 w 322716"/>
                <a:gd name="connsiteY1" fmla="*/ 0 h 423565"/>
                <a:gd name="connsiteX2" fmla="*/ 322716 w 322716"/>
                <a:gd name="connsiteY2" fmla="*/ 423565 h 423565"/>
                <a:gd name="connsiteX3" fmla="*/ 0 w 322716"/>
                <a:gd name="connsiteY3" fmla="*/ 423565 h 423565"/>
              </a:gdLst>
              <a:ahLst/>
              <a:cxnLst>
                <a:cxn ang="0">
                  <a:pos x="connsiteX0" y="connsiteY0"/>
                </a:cxn>
                <a:cxn ang="0">
                  <a:pos x="connsiteX1" y="connsiteY1"/>
                </a:cxn>
                <a:cxn ang="0">
                  <a:pos x="connsiteX2" y="connsiteY2"/>
                </a:cxn>
                <a:cxn ang="0">
                  <a:pos x="connsiteX3" y="connsiteY3"/>
                </a:cxn>
              </a:cxnLst>
              <a:rect l="l" t="t" r="r" b="b"/>
              <a:pathLst>
                <a:path w="322716" h="423565">
                  <a:moveTo>
                    <a:pt x="0" y="0"/>
                  </a:moveTo>
                  <a:lnTo>
                    <a:pt x="322716" y="0"/>
                  </a:lnTo>
                  <a:lnTo>
                    <a:pt x="322716" y="423565"/>
                  </a:lnTo>
                  <a:lnTo>
                    <a:pt x="0" y="423565"/>
                  </a:lnTo>
                  <a:close/>
                </a:path>
              </a:pathLst>
            </a:custGeom>
            <a:solidFill>
              <a:srgbClr val="006580"/>
            </a:solidFill>
            <a:ln w="1830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DE0859B3-1203-4B80-A48E-959618C20E00}"/>
                </a:ext>
              </a:extLst>
            </p:cNvPr>
            <p:cNvSpPr/>
            <p:nvPr/>
          </p:nvSpPr>
          <p:spPr>
            <a:xfrm>
              <a:off x="8397623" y="1871329"/>
              <a:ext cx="803123" cy="84346"/>
            </a:xfrm>
            <a:custGeom>
              <a:avLst/>
              <a:gdLst>
                <a:gd name="connsiteX0" fmla="*/ 0 w 803123"/>
                <a:gd name="connsiteY0" fmla="*/ 0 h 84346"/>
                <a:gd name="connsiteX1" fmla="*/ 803123 w 803123"/>
                <a:gd name="connsiteY1" fmla="*/ 0 h 84346"/>
                <a:gd name="connsiteX2" fmla="*/ 803123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3" y="0"/>
                  </a:lnTo>
                  <a:lnTo>
                    <a:pt x="803123"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AC237E33-4F69-4126-B432-438F72B7F396}"/>
                </a:ext>
              </a:extLst>
            </p:cNvPr>
            <p:cNvSpPr/>
            <p:nvPr/>
          </p:nvSpPr>
          <p:spPr>
            <a:xfrm>
              <a:off x="8867028" y="2344401"/>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C6169A7E-D6A5-478E-A4BA-C383753C5994}"/>
                </a:ext>
              </a:extLst>
            </p:cNvPr>
            <p:cNvSpPr/>
            <p:nvPr/>
          </p:nvSpPr>
          <p:spPr>
            <a:xfrm>
              <a:off x="8867028" y="2514928"/>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0F35A629-2604-4DB5-98D6-4C95A132318A}"/>
                </a:ext>
              </a:extLst>
            </p:cNvPr>
            <p:cNvSpPr/>
            <p:nvPr/>
          </p:nvSpPr>
          <p:spPr>
            <a:xfrm>
              <a:off x="8867028" y="2685454"/>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3" name="Picture 13">
              <a:extLst>
                <a:ext uri="{FF2B5EF4-FFF2-40B4-BE49-F238E27FC236}">
                  <a16:creationId xmlns:a16="http://schemas.microsoft.com/office/drawing/2014/main" id="{E03568F9-3F35-446A-86B6-C0090E08C3E0}"/>
                </a:ext>
              </a:extLst>
            </p:cNvPr>
            <p:cNvSpPr/>
            <p:nvPr/>
          </p:nvSpPr>
          <p:spPr>
            <a:xfrm>
              <a:off x="9286926" y="1871329"/>
              <a:ext cx="405228" cy="84346"/>
            </a:xfrm>
            <a:custGeom>
              <a:avLst/>
              <a:gdLst>
                <a:gd name="connsiteX0" fmla="*/ 0 w 405228"/>
                <a:gd name="connsiteY0" fmla="*/ 0 h 84346"/>
                <a:gd name="connsiteX1" fmla="*/ 405229 w 405228"/>
                <a:gd name="connsiteY1" fmla="*/ 0 h 84346"/>
                <a:gd name="connsiteX2" fmla="*/ 405229 w 405228"/>
                <a:gd name="connsiteY2" fmla="*/ 84346 h 84346"/>
                <a:gd name="connsiteX3" fmla="*/ 0 w 405228"/>
                <a:gd name="connsiteY3" fmla="*/ 84346 h 84346"/>
              </a:gdLst>
              <a:ahLst/>
              <a:cxnLst>
                <a:cxn ang="0">
                  <a:pos x="connsiteX0" y="connsiteY0"/>
                </a:cxn>
                <a:cxn ang="0">
                  <a:pos x="connsiteX1" y="connsiteY1"/>
                </a:cxn>
                <a:cxn ang="0">
                  <a:pos x="connsiteX2" y="connsiteY2"/>
                </a:cxn>
                <a:cxn ang="0">
                  <a:pos x="connsiteX3" y="connsiteY3"/>
                </a:cxn>
              </a:cxnLst>
              <a:rect l="l" t="t" r="r" b="b"/>
              <a:pathLst>
                <a:path w="405228" h="84346">
                  <a:moveTo>
                    <a:pt x="0" y="0"/>
                  </a:moveTo>
                  <a:lnTo>
                    <a:pt x="405229" y="0"/>
                  </a:lnTo>
                  <a:lnTo>
                    <a:pt x="405229" y="84346"/>
                  </a:lnTo>
                  <a:lnTo>
                    <a:pt x="0" y="84346"/>
                  </a:lnTo>
                  <a:close/>
                </a:path>
              </a:pathLst>
            </a:custGeom>
            <a:solidFill>
              <a:srgbClr val="006580"/>
            </a:solidFill>
            <a:ln w="18306" cap="flat">
              <a:noFill/>
              <a:prstDash val="solid"/>
              <a:miter/>
            </a:ln>
          </p:spPr>
          <p:txBody>
            <a:bodyPr rtlCol="0" anchor="ctr"/>
            <a:lstStyle/>
            <a:p>
              <a:endParaRPr lang="en-US"/>
            </a:p>
          </p:txBody>
        </p:sp>
        <p:grpSp>
          <p:nvGrpSpPr>
            <p:cNvPr id="14" name="Picture 13">
              <a:extLst>
                <a:ext uri="{FF2B5EF4-FFF2-40B4-BE49-F238E27FC236}">
                  <a16:creationId xmlns:a16="http://schemas.microsoft.com/office/drawing/2014/main" id="{EE715F34-1249-461C-B2C9-280A49C47AE4}"/>
                </a:ext>
              </a:extLst>
            </p:cNvPr>
            <p:cNvGrpSpPr/>
            <p:nvPr/>
          </p:nvGrpSpPr>
          <p:grpSpPr>
            <a:xfrm>
              <a:off x="8459966" y="2038188"/>
              <a:ext cx="1168012" cy="223701"/>
              <a:chOff x="8459966" y="2038188"/>
              <a:chExt cx="1168012" cy="223701"/>
            </a:xfrm>
            <a:solidFill>
              <a:srgbClr val="006580"/>
            </a:solidFill>
          </p:grpSpPr>
          <p:sp>
            <p:nvSpPr>
              <p:cNvPr id="15" name="Picture 13">
                <a:extLst>
                  <a:ext uri="{FF2B5EF4-FFF2-40B4-BE49-F238E27FC236}">
                    <a16:creationId xmlns:a16="http://schemas.microsoft.com/office/drawing/2014/main" id="{332DA63A-4527-480F-B890-FCE661236360}"/>
                  </a:ext>
                </a:extLst>
              </p:cNvPr>
              <p:cNvSpPr/>
              <p:nvPr/>
            </p:nvSpPr>
            <p:spPr>
              <a:xfrm>
                <a:off x="8459966"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6" name="Picture 13">
                <a:extLst>
                  <a:ext uri="{FF2B5EF4-FFF2-40B4-BE49-F238E27FC236}">
                    <a16:creationId xmlns:a16="http://schemas.microsoft.com/office/drawing/2014/main" id="{BF83A9C9-5A4D-4F6A-91B5-071369FD450B}"/>
                  </a:ext>
                </a:extLst>
              </p:cNvPr>
              <p:cNvSpPr/>
              <p:nvPr/>
            </p:nvSpPr>
            <p:spPr>
              <a:xfrm>
                <a:off x="9085229"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394B2CA0-A0A2-4FB9-8605-DB7D26AD49F6}"/>
                  </a:ext>
                </a:extLst>
              </p:cNvPr>
              <p:cNvSpPr/>
              <p:nvPr/>
            </p:nvSpPr>
            <p:spPr>
              <a:xfrm>
                <a:off x="8775348" y="2038188"/>
                <a:ext cx="227368" cy="221867"/>
              </a:xfrm>
              <a:custGeom>
                <a:avLst/>
                <a:gdLst>
                  <a:gd name="connsiteX0" fmla="*/ 0 w 227368"/>
                  <a:gd name="connsiteY0" fmla="*/ 0 h 221867"/>
                  <a:gd name="connsiteX1" fmla="*/ 227368 w 227368"/>
                  <a:gd name="connsiteY1" fmla="*/ 0 h 221867"/>
                  <a:gd name="connsiteX2" fmla="*/ 227368 w 227368"/>
                  <a:gd name="connsiteY2" fmla="*/ 221867 h 221867"/>
                  <a:gd name="connsiteX3" fmla="*/ 0 w 227368"/>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7368" h="221867">
                    <a:moveTo>
                      <a:pt x="0" y="0"/>
                    </a:moveTo>
                    <a:lnTo>
                      <a:pt x="227368" y="0"/>
                    </a:lnTo>
                    <a:lnTo>
                      <a:pt x="227368"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8" name="Picture 13">
                <a:extLst>
                  <a:ext uri="{FF2B5EF4-FFF2-40B4-BE49-F238E27FC236}">
                    <a16:creationId xmlns:a16="http://schemas.microsoft.com/office/drawing/2014/main" id="{D67F56C8-24C0-4EDB-952A-6F72F2A05BD0}"/>
                  </a:ext>
                </a:extLst>
              </p:cNvPr>
              <p:cNvSpPr/>
              <p:nvPr/>
            </p:nvSpPr>
            <p:spPr>
              <a:xfrm>
                <a:off x="9398777" y="2040021"/>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grpSp>
        <p:sp>
          <p:nvSpPr>
            <p:cNvPr id="19" name="Picture 13">
              <a:extLst>
                <a:ext uri="{FF2B5EF4-FFF2-40B4-BE49-F238E27FC236}">
                  <a16:creationId xmlns:a16="http://schemas.microsoft.com/office/drawing/2014/main" id="{0A577415-901B-4BCB-B179-C101A08C947A}"/>
                </a:ext>
              </a:extLst>
            </p:cNvPr>
            <p:cNvSpPr/>
            <p:nvPr/>
          </p:nvSpPr>
          <p:spPr>
            <a:xfrm>
              <a:off x="7875043" y="1568782"/>
              <a:ext cx="2337859" cy="1382545"/>
            </a:xfrm>
            <a:custGeom>
              <a:avLst/>
              <a:gdLst>
                <a:gd name="connsiteX0" fmla="*/ 0 w 2337859"/>
                <a:gd name="connsiteY0" fmla="*/ 0 h 1382545"/>
                <a:gd name="connsiteX1" fmla="*/ 0 w 2337859"/>
                <a:gd name="connsiteY1" fmla="*/ 1382546 h 1382545"/>
                <a:gd name="connsiteX2" fmla="*/ 146689 w 2337859"/>
                <a:gd name="connsiteY2" fmla="*/ 1382546 h 1382545"/>
                <a:gd name="connsiteX3" fmla="*/ 146689 w 2337859"/>
                <a:gd name="connsiteY3" fmla="*/ 139355 h 1382545"/>
                <a:gd name="connsiteX4" fmla="*/ 2185669 w 2337859"/>
                <a:gd name="connsiteY4" fmla="*/ 139355 h 1382545"/>
                <a:gd name="connsiteX5" fmla="*/ 2185669 w 2337859"/>
                <a:gd name="connsiteY5" fmla="*/ 1382546 h 1382545"/>
                <a:gd name="connsiteX6" fmla="*/ 2337859 w 2337859"/>
                <a:gd name="connsiteY6" fmla="*/ 1382546 h 1382545"/>
                <a:gd name="connsiteX7" fmla="*/ 2337859 w 2337859"/>
                <a:gd name="connsiteY7" fmla="*/ 0 h 138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859" h="1382545">
                  <a:moveTo>
                    <a:pt x="0" y="0"/>
                  </a:moveTo>
                  <a:lnTo>
                    <a:pt x="0" y="1382546"/>
                  </a:lnTo>
                  <a:lnTo>
                    <a:pt x="146689" y="1382546"/>
                  </a:lnTo>
                  <a:lnTo>
                    <a:pt x="146689" y="139355"/>
                  </a:lnTo>
                  <a:lnTo>
                    <a:pt x="2185669" y="139355"/>
                  </a:lnTo>
                  <a:lnTo>
                    <a:pt x="2185669" y="1382546"/>
                  </a:lnTo>
                  <a:lnTo>
                    <a:pt x="2337859" y="1382546"/>
                  </a:lnTo>
                  <a:lnTo>
                    <a:pt x="2337859" y="0"/>
                  </a:lnTo>
                  <a:close/>
                </a:path>
              </a:pathLst>
            </a:custGeom>
            <a:solidFill>
              <a:srgbClr val="4A4F54"/>
            </a:solidFill>
            <a:ln w="18306"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C9BE8982-9F1B-4E48-8D66-4F5ADAB4C30B}"/>
                </a:ext>
              </a:extLst>
            </p:cNvPr>
            <p:cNvSpPr/>
            <p:nvPr/>
          </p:nvSpPr>
          <p:spPr>
            <a:xfrm>
              <a:off x="7662343" y="2934825"/>
              <a:ext cx="2763258" cy="150356"/>
            </a:xfrm>
            <a:custGeom>
              <a:avLst/>
              <a:gdLst>
                <a:gd name="connsiteX0" fmla="*/ 1595245 w 2763258"/>
                <a:gd name="connsiteY0" fmla="*/ 0 h 150356"/>
                <a:gd name="connsiteX1" fmla="*/ 1595245 w 2763258"/>
                <a:gd name="connsiteY1" fmla="*/ 67844 h 150356"/>
                <a:gd name="connsiteX2" fmla="*/ 1169847 w 2763258"/>
                <a:gd name="connsiteY2" fmla="*/ 67844 h 150356"/>
                <a:gd name="connsiteX3" fmla="*/ 1169847 w 2763258"/>
                <a:gd name="connsiteY3" fmla="*/ 0 h 150356"/>
                <a:gd name="connsiteX4" fmla="*/ 0 w 2763258"/>
                <a:gd name="connsiteY4" fmla="*/ 0 h 150356"/>
                <a:gd name="connsiteX5" fmla="*/ 0 w 2763258"/>
                <a:gd name="connsiteY5" fmla="*/ 150356 h 150356"/>
                <a:gd name="connsiteX6" fmla="*/ 2763258 w 2763258"/>
                <a:gd name="connsiteY6" fmla="*/ 150356 h 150356"/>
                <a:gd name="connsiteX7" fmla="*/ 2763258 w 2763258"/>
                <a:gd name="connsiteY7" fmla="*/ 0 h 15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3258" h="150356">
                  <a:moveTo>
                    <a:pt x="1595245" y="0"/>
                  </a:moveTo>
                  <a:lnTo>
                    <a:pt x="1595245" y="67844"/>
                  </a:lnTo>
                  <a:lnTo>
                    <a:pt x="1169847" y="67844"/>
                  </a:lnTo>
                  <a:lnTo>
                    <a:pt x="1169847" y="0"/>
                  </a:lnTo>
                  <a:lnTo>
                    <a:pt x="0" y="0"/>
                  </a:lnTo>
                  <a:lnTo>
                    <a:pt x="0" y="150356"/>
                  </a:lnTo>
                  <a:lnTo>
                    <a:pt x="2763258" y="150356"/>
                  </a:lnTo>
                  <a:lnTo>
                    <a:pt x="2763258" y="0"/>
                  </a:lnTo>
                  <a:close/>
                </a:path>
              </a:pathLst>
            </a:custGeom>
            <a:solidFill>
              <a:srgbClr val="4A4F54"/>
            </a:solidFill>
            <a:ln w="18306" cap="flat">
              <a:noFill/>
              <a:prstDash val="solid"/>
              <a:miter/>
            </a:ln>
          </p:spPr>
          <p:txBody>
            <a:bodyPr rtlCol="0" anchor="ctr"/>
            <a:lstStyle/>
            <a:p>
              <a:endParaRPr lang="en-US"/>
            </a:p>
          </p:txBody>
        </p:sp>
      </p:grpSp>
      <p:sp>
        <p:nvSpPr>
          <p:cNvPr id="21" name="Rectangle 20">
            <a:extLst>
              <a:ext uri="{FF2B5EF4-FFF2-40B4-BE49-F238E27FC236}">
                <a16:creationId xmlns:a16="http://schemas.microsoft.com/office/drawing/2014/main" id="{6C8973A2-627F-4D44-86A4-0B909947EC8D}"/>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itle 1">
            <a:extLst>
              <a:ext uri="{FF2B5EF4-FFF2-40B4-BE49-F238E27FC236}">
                <a16:creationId xmlns:a16="http://schemas.microsoft.com/office/drawing/2014/main" id="{85978AF9-4704-46B0-93E4-E473F4B7DC56}"/>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23" name="Subtitle 2">
            <a:extLst>
              <a:ext uri="{FF2B5EF4-FFF2-40B4-BE49-F238E27FC236}">
                <a16:creationId xmlns:a16="http://schemas.microsoft.com/office/drawing/2014/main" id="{0345F8AB-46C7-4744-8492-68579C6D79FD}"/>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3298458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ow-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REALIZE THIS CAPABILITY?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I show how you do it step by step</a:t>
            </a:r>
          </a:p>
        </p:txBody>
      </p:sp>
      <p:sp>
        <p:nvSpPr>
          <p:cNvPr id="12" name="Text Placeholder 6">
            <a:extLst>
              <a:ext uri="{FF2B5EF4-FFF2-40B4-BE49-F238E27FC236}">
                <a16:creationId xmlns:a16="http://schemas.microsoft.com/office/drawing/2014/main" id="{3E9D58A5-DA84-4AB0-A0F2-AD9A712D6F48}"/>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EB09AC15-AEA4-4AF7-9892-D6D25F33F80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5" name="Picture 13">
            <a:extLst>
              <a:ext uri="{FF2B5EF4-FFF2-40B4-BE49-F238E27FC236}">
                <a16:creationId xmlns:a16="http://schemas.microsoft.com/office/drawing/2014/main" id="{32899ECA-8B03-4633-83F1-38A4654B0750}"/>
              </a:ext>
            </a:extLst>
          </p:cNvPr>
          <p:cNvGrpSpPr/>
          <p:nvPr/>
        </p:nvGrpSpPr>
        <p:grpSpPr>
          <a:xfrm>
            <a:off x="11027091" y="445231"/>
            <a:ext cx="918328" cy="503953"/>
            <a:chOff x="11027091" y="445231"/>
            <a:chExt cx="918328" cy="503953"/>
          </a:xfrm>
          <a:solidFill>
            <a:schemeClr val="bg1"/>
          </a:solidFill>
        </p:grpSpPr>
        <p:sp>
          <p:nvSpPr>
            <p:cNvPr id="6" name="Picture 13">
              <a:extLst>
                <a:ext uri="{FF2B5EF4-FFF2-40B4-BE49-F238E27FC236}">
                  <a16:creationId xmlns:a16="http://schemas.microsoft.com/office/drawing/2014/main" id="{7A972587-180B-455E-B802-DC4A9C5784B5}"/>
                </a:ext>
              </a:extLst>
            </p:cNvPr>
            <p:cNvSpPr/>
            <p:nvPr/>
          </p:nvSpPr>
          <p:spPr>
            <a:xfrm>
              <a:off x="11292169" y="703606"/>
              <a:ext cx="107249" cy="140765"/>
            </a:xfrm>
            <a:custGeom>
              <a:avLst/>
              <a:gdLst>
                <a:gd name="connsiteX0" fmla="*/ 0 w 107249"/>
                <a:gd name="connsiteY0" fmla="*/ 0 h 140765"/>
                <a:gd name="connsiteX1" fmla="*/ 107250 w 107249"/>
                <a:gd name="connsiteY1" fmla="*/ 0 h 140765"/>
                <a:gd name="connsiteX2" fmla="*/ 107250 w 107249"/>
                <a:gd name="connsiteY2" fmla="*/ 140766 h 140765"/>
                <a:gd name="connsiteX3" fmla="*/ 0 w 107249"/>
                <a:gd name="connsiteY3" fmla="*/ 140766 h 140765"/>
              </a:gdLst>
              <a:ahLst/>
              <a:cxnLst>
                <a:cxn ang="0">
                  <a:pos x="connsiteX0" y="connsiteY0"/>
                </a:cxn>
                <a:cxn ang="0">
                  <a:pos x="connsiteX1" y="connsiteY1"/>
                </a:cxn>
                <a:cxn ang="0">
                  <a:pos x="connsiteX2" y="connsiteY2"/>
                </a:cxn>
                <a:cxn ang="0">
                  <a:pos x="connsiteX3" y="connsiteY3"/>
                </a:cxn>
              </a:cxnLst>
              <a:rect l="l" t="t" r="r" b="b"/>
              <a:pathLst>
                <a:path w="107249" h="140765">
                  <a:moveTo>
                    <a:pt x="0" y="0"/>
                  </a:moveTo>
                  <a:lnTo>
                    <a:pt x="107250" y="0"/>
                  </a:lnTo>
                  <a:lnTo>
                    <a:pt x="107250" y="140766"/>
                  </a:lnTo>
                  <a:lnTo>
                    <a:pt x="0" y="140766"/>
                  </a:lnTo>
                  <a:close/>
                </a:path>
              </a:pathLst>
            </a:custGeom>
            <a:solidFill>
              <a:schemeClr val="bg1"/>
            </a:solidFill>
            <a:ln w="6052"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097555DE-EB88-47F6-BA9E-81E3CABF56CA}"/>
                </a:ext>
              </a:extLst>
            </p:cNvPr>
            <p:cNvSpPr/>
            <p:nvPr/>
          </p:nvSpPr>
          <p:spPr>
            <a:xfrm>
              <a:off x="11271450" y="545778"/>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F7D10442-78B8-4944-89CA-8D7A7540880C}"/>
                </a:ext>
              </a:extLst>
            </p:cNvPr>
            <p:cNvSpPr/>
            <p:nvPr/>
          </p:nvSpPr>
          <p:spPr>
            <a:xfrm>
              <a:off x="11427450" y="702997"/>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9A86DF15-8FC9-404B-B71B-3F93732F32B3}"/>
                </a:ext>
              </a:extLst>
            </p:cNvPr>
            <p:cNvSpPr/>
            <p:nvPr/>
          </p:nvSpPr>
          <p:spPr>
            <a:xfrm>
              <a:off x="11427450" y="759669"/>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5" name="Picture 13">
              <a:extLst>
                <a:ext uri="{FF2B5EF4-FFF2-40B4-BE49-F238E27FC236}">
                  <a16:creationId xmlns:a16="http://schemas.microsoft.com/office/drawing/2014/main" id="{DB09C522-58D2-42D6-AED5-6FC239104030}"/>
                </a:ext>
              </a:extLst>
            </p:cNvPr>
            <p:cNvSpPr/>
            <p:nvPr/>
          </p:nvSpPr>
          <p:spPr>
            <a:xfrm>
              <a:off x="11427450" y="816341"/>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04E5FFFD-68B5-4903-A16D-9C0E9F7A4FB1}"/>
                </a:ext>
              </a:extLst>
            </p:cNvPr>
            <p:cNvSpPr/>
            <p:nvPr/>
          </p:nvSpPr>
          <p:spPr>
            <a:xfrm>
              <a:off x="11566997" y="545778"/>
              <a:ext cx="134671" cy="28031"/>
            </a:xfrm>
            <a:custGeom>
              <a:avLst/>
              <a:gdLst>
                <a:gd name="connsiteX0" fmla="*/ 0 w 134671"/>
                <a:gd name="connsiteY0" fmla="*/ 0 h 28031"/>
                <a:gd name="connsiteX1" fmla="*/ 134672 w 134671"/>
                <a:gd name="connsiteY1" fmla="*/ 0 h 28031"/>
                <a:gd name="connsiteX2" fmla="*/ 134672 w 134671"/>
                <a:gd name="connsiteY2" fmla="*/ 28031 h 28031"/>
                <a:gd name="connsiteX3" fmla="*/ 0 w 134671"/>
                <a:gd name="connsiteY3" fmla="*/ 28031 h 28031"/>
              </a:gdLst>
              <a:ahLst/>
              <a:cxnLst>
                <a:cxn ang="0">
                  <a:pos x="connsiteX0" y="connsiteY0"/>
                </a:cxn>
                <a:cxn ang="0">
                  <a:pos x="connsiteX1" y="connsiteY1"/>
                </a:cxn>
                <a:cxn ang="0">
                  <a:pos x="connsiteX2" y="connsiteY2"/>
                </a:cxn>
                <a:cxn ang="0">
                  <a:pos x="connsiteX3" y="connsiteY3"/>
                </a:cxn>
              </a:cxnLst>
              <a:rect l="l" t="t" r="r" b="b"/>
              <a:pathLst>
                <a:path w="134671" h="28031">
                  <a:moveTo>
                    <a:pt x="0" y="0"/>
                  </a:moveTo>
                  <a:lnTo>
                    <a:pt x="134672" y="0"/>
                  </a:lnTo>
                  <a:lnTo>
                    <a:pt x="134672" y="28031"/>
                  </a:lnTo>
                  <a:lnTo>
                    <a:pt x="0" y="28031"/>
                  </a:lnTo>
                  <a:close/>
                </a:path>
              </a:pathLst>
            </a:custGeom>
            <a:solidFill>
              <a:schemeClr val="bg1"/>
            </a:solidFill>
            <a:ln w="6052" cap="flat">
              <a:noFill/>
              <a:prstDash val="solid"/>
              <a:miter/>
            </a:ln>
          </p:spPr>
          <p:txBody>
            <a:bodyPr rtlCol="0" anchor="ctr"/>
            <a:lstStyle/>
            <a:p>
              <a:endParaRPr lang="en-US"/>
            </a:p>
          </p:txBody>
        </p:sp>
        <p:grpSp>
          <p:nvGrpSpPr>
            <p:cNvPr id="18" name="Picture 13">
              <a:extLst>
                <a:ext uri="{FF2B5EF4-FFF2-40B4-BE49-F238E27FC236}">
                  <a16:creationId xmlns:a16="http://schemas.microsoft.com/office/drawing/2014/main" id="{62654FC6-E793-4CF4-9E53-1AD23CEFDD52}"/>
                </a:ext>
              </a:extLst>
            </p:cNvPr>
            <p:cNvGrpSpPr/>
            <p:nvPr/>
          </p:nvGrpSpPr>
          <p:grpSpPr>
            <a:xfrm>
              <a:off x="11292169" y="601231"/>
              <a:ext cx="388171" cy="74343"/>
              <a:chOff x="11292169" y="601231"/>
              <a:chExt cx="388171" cy="74343"/>
            </a:xfrm>
            <a:solidFill>
              <a:schemeClr val="bg1"/>
            </a:solidFill>
          </p:grpSpPr>
          <p:sp>
            <p:nvSpPr>
              <p:cNvPr id="19" name="Picture 13">
                <a:extLst>
                  <a:ext uri="{FF2B5EF4-FFF2-40B4-BE49-F238E27FC236}">
                    <a16:creationId xmlns:a16="http://schemas.microsoft.com/office/drawing/2014/main" id="{55FA23FB-408E-49C2-B64B-58050E88A413}"/>
                  </a:ext>
                </a:extLst>
              </p:cNvPr>
              <p:cNvSpPr/>
              <p:nvPr/>
            </p:nvSpPr>
            <p:spPr>
              <a:xfrm>
                <a:off x="11292169"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EFF6FE29-8169-43CC-A368-9344F2F9F98D}"/>
                  </a:ext>
                </a:extLst>
              </p:cNvPr>
              <p:cNvSpPr/>
              <p:nvPr/>
            </p:nvSpPr>
            <p:spPr>
              <a:xfrm>
                <a:off x="11499966"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1" name="Picture 13">
                <a:extLst>
                  <a:ext uri="{FF2B5EF4-FFF2-40B4-BE49-F238E27FC236}">
                    <a16:creationId xmlns:a16="http://schemas.microsoft.com/office/drawing/2014/main" id="{45EA62DB-3347-4CAF-ADDA-88257FBA7AE1}"/>
                  </a:ext>
                </a:extLst>
              </p:cNvPr>
              <p:cNvSpPr/>
              <p:nvPr/>
            </p:nvSpPr>
            <p:spPr>
              <a:xfrm>
                <a:off x="11396981" y="601231"/>
                <a:ext cx="75562" cy="73734"/>
              </a:xfrm>
              <a:custGeom>
                <a:avLst/>
                <a:gdLst>
                  <a:gd name="connsiteX0" fmla="*/ 0 w 75562"/>
                  <a:gd name="connsiteY0" fmla="*/ 0 h 73734"/>
                  <a:gd name="connsiteX1" fmla="*/ 75563 w 75562"/>
                  <a:gd name="connsiteY1" fmla="*/ 0 h 73734"/>
                  <a:gd name="connsiteX2" fmla="*/ 75563 w 75562"/>
                  <a:gd name="connsiteY2" fmla="*/ 73734 h 73734"/>
                  <a:gd name="connsiteX3" fmla="*/ 0 w 75562"/>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5562" h="73734">
                    <a:moveTo>
                      <a:pt x="0" y="0"/>
                    </a:moveTo>
                    <a:lnTo>
                      <a:pt x="75563" y="0"/>
                    </a:lnTo>
                    <a:lnTo>
                      <a:pt x="75563" y="73734"/>
                    </a:lnTo>
                    <a:lnTo>
                      <a:pt x="0" y="73734"/>
                    </a:lnTo>
                    <a:close/>
                  </a:path>
                </a:pathLst>
              </a:custGeom>
              <a:solidFill>
                <a:schemeClr val="bg1"/>
              </a:solidFill>
              <a:ln w="6052" cap="flat">
                <a:noFill/>
                <a:prstDash val="solid"/>
                <a:miter/>
              </a:ln>
            </p:spPr>
            <p:txBody>
              <a:bodyPr rtlCol="0" anchor="ctr"/>
              <a:lstStyle/>
              <a:p>
                <a:endParaRPr lang="en-US"/>
              </a:p>
            </p:txBody>
          </p:sp>
          <p:sp>
            <p:nvSpPr>
              <p:cNvPr id="22" name="Picture 13">
                <a:extLst>
                  <a:ext uri="{FF2B5EF4-FFF2-40B4-BE49-F238E27FC236}">
                    <a16:creationId xmlns:a16="http://schemas.microsoft.com/office/drawing/2014/main" id="{1294DFB4-D3A3-4F3C-B793-C597A69A7738}"/>
                  </a:ext>
                </a:extLst>
              </p:cNvPr>
              <p:cNvSpPr/>
              <p:nvPr/>
            </p:nvSpPr>
            <p:spPr>
              <a:xfrm>
                <a:off x="11604169" y="60184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grpSp>
        <p:sp>
          <p:nvSpPr>
            <p:cNvPr id="23" name="Picture 13">
              <a:extLst>
                <a:ext uri="{FF2B5EF4-FFF2-40B4-BE49-F238E27FC236}">
                  <a16:creationId xmlns:a16="http://schemas.microsoft.com/office/drawing/2014/main" id="{8E0A4AE1-51FF-4B91-AD18-4FEBFDFA00AE}"/>
                </a:ext>
              </a:extLst>
            </p:cNvPr>
            <p:cNvSpPr/>
            <p:nvPr/>
          </p:nvSpPr>
          <p:spPr>
            <a:xfrm>
              <a:off x="11097778" y="445231"/>
              <a:ext cx="776953" cy="459468"/>
            </a:xfrm>
            <a:custGeom>
              <a:avLst/>
              <a:gdLst>
                <a:gd name="connsiteX0" fmla="*/ 0 w 776953"/>
                <a:gd name="connsiteY0" fmla="*/ 0 h 459468"/>
                <a:gd name="connsiteX1" fmla="*/ 0 w 776953"/>
                <a:gd name="connsiteY1" fmla="*/ 459469 h 459468"/>
                <a:gd name="connsiteX2" fmla="*/ 48750 w 776953"/>
                <a:gd name="connsiteY2" fmla="*/ 459469 h 459468"/>
                <a:gd name="connsiteX3" fmla="*/ 48750 w 776953"/>
                <a:gd name="connsiteY3" fmla="*/ 46312 h 459468"/>
                <a:gd name="connsiteX4" fmla="*/ 726375 w 776953"/>
                <a:gd name="connsiteY4" fmla="*/ 46312 h 459468"/>
                <a:gd name="connsiteX5" fmla="*/ 726375 w 776953"/>
                <a:gd name="connsiteY5" fmla="*/ 459469 h 459468"/>
                <a:gd name="connsiteX6" fmla="*/ 776953 w 776953"/>
                <a:gd name="connsiteY6" fmla="*/ 459469 h 459468"/>
                <a:gd name="connsiteX7" fmla="*/ 776953 w 776953"/>
                <a:gd name="connsiteY7" fmla="*/ 0 h 45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953" h="459468">
                  <a:moveTo>
                    <a:pt x="0" y="0"/>
                  </a:moveTo>
                  <a:lnTo>
                    <a:pt x="0" y="459469"/>
                  </a:lnTo>
                  <a:lnTo>
                    <a:pt x="48750" y="459469"/>
                  </a:lnTo>
                  <a:lnTo>
                    <a:pt x="48750" y="46312"/>
                  </a:lnTo>
                  <a:lnTo>
                    <a:pt x="726375" y="46312"/>
                  </a:lnTo>
                  <a:lnTo>
                    <a:pt x="726375" y="459469"/>
                  </a:lnTo>
                  <a:lnTo>
                    <a:pt x="776953" y="459469"/>
                  </a:lnTo>
                  <a:lnTo>
                    <a:pt x="776953" y="0"/>
                  </a:lnTo>
                  <a:close/>
                </a:path>
              </a:pathLst>
            </a:custGeom>
            <a:solidFill>
              <a:schemeClr val="bg1"/>
            </a:solidFill>
            <a:ln w="6052" cap="flat">
              <a:noFill/>
              <a:prstDash val="solid"/>
              <a:miter/>
            </a:ln>
          </p:spPr>
          <p:txBody>
            <a:bodyPr rtlCol="0" anchor="ctr"/>
            <a:lstStyle/>
            <a:p>
              <a:endParaRPr lang="en-US"/>
            </a:p>
          </p:txBody>
        </p:sp>
        <p:sp>
          <p:nvSpPr>
            <p:cNvPr id="24" name="Picture 13">
              <a:extLst>
                <a:ext uri="{FF2B5EF4-FFF2-40B4-BE49-F238E27FC236}">
                  <a16:creationId xmlns:a16="http://schemas.microsoft.com/office/drawing/2014/main" id="{1DE3DDDF-B162-400A-AB12-575C3A97C15F}"/>
                </a:ext>
              </a:extLst>
            </p:cNvPr>
            <p:cNvSpPr/>
            <p:nvPr/>
          </p:nvSpPr>
          <p:spPr>
            <a:xfrm>
              <a:off x="11027091" y="899216"/>
              <a:ext cx="918328" cy="49968"/>
            </a:xfrm>
            <a:custGeom>
              <a:avLst/>
              <a:gdLst>
                <a:gd name="connsiteX0" fmla="*/ 530156 w 918328"/>
                <a:gd name="connsiteY0" fmla="*/ 0 h 49968"/>
                <a:gd name="connsiteX1" fmla="*/ 530156 w 918328"/>
                <a:gd name="connsiteY1" fmla="*/ 22547 h 49968"/>
                <a:gd name="connsiteX2" fmla="*/ 388781 w 918328"/>
                <a:gd name="connsiteY2" fmla="*/ 22547 h 49968"/>
                <a:gd name="connsiteX3" fmla="*/ 388781 w 918328"/>
                <a:gd name="connsiteY3" fmla="*/ 0 h 49968"/>
                <a:gd name="connsiteX4" fmla="*/ 0 w 918328"/>
                <a:gd name="connsiteY4" fmla="*/ 0 h 49968"/>
                <a:gd name="connsiteX5" fmla="*/ 0 w 918328"/>
                <a:gd name="connsiteY5" fmla="*/ 49969 h 49968"/>
                <a:gd name="connsiteX6" fmla="*/ 918328 w 918328"/>
                <a:gd name="connsiteY6" fmla="*/ 49969 h 49968"/>
                <a:gd name="connsiteX7" fmla="*/ 918328 w 918328"/>
                <a:gd name="connsiteY7" fmla="*/ 0 h 4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28" h="49968">
                  <a:moveTo>
                    <a:pt x="530156" y="0"/>
                  </a:moveTo>
                  <a:lnTo>
                    <a:pt x="530156" y="22547"/>
                  </a:lnTo>
                  <a:lnTo>
                    <a:pt x="388781" y="22547"/>
                  </a:lnTo>
                  <a:lnTo>
                    <a:pt x="388781" y="0"/>
                  </a:lnTo>
                  <a:lnTo>
                    <a:pt x="0" y="0"/>
                  </a:lnTo>
                  <a:lnTo>
                    <a:pt x="0" y="49969"/>
                  </a:lnTo>
                  <a:lnTo>
                    <a:pt x="918328" y="49969"/>
                  </a:lnTo>
                  <a:lnTo>
                    <a:pt x="918328" y="0"/>
                  </a:lnTo>
                  <a:close/>
                </a:path>
              </a:pathLst>
            </a:custGeom>
            <a:solidFill>
              <a:schemeClr val="bg1"/>
            </a:solidFill>
            <a:ln w="6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25678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M Lab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Labs</a:t>
            </a:r>
          </a:p>
        </p:txBody>
      </p:sp>
      <p:grpSp>
        <p:nvGrpSpPr>
          <p:cNvPr id="2" name="Picture 13">
            <a:extLst>
              <a:ext uri="{FF2B5EF4-FFF2-40B4-BE49-F238E27FC236}">
                <a16:creationId xmlns:a16="http://schemas.microsoft.com/office/drawing/2014/main" id="{E884C588-83D0-4505-B821-21F40B1F12BC}"/>
              </a:ext>
            </a:extLst>
          </p:cNvPr>
          <p:cNvGrpSpPr/>
          <p:nvPr/>
        </p:nvGrpSpPr>
        <p:grpSpPr>
          <a:xfrm>
            <a:off x="8421793" y="1381046"/>
            <a:ext cx="1129207" cy="1984027"/>
            <a:chOff x="8421793" y="1381046"/>
            <a:chExt cx="1129207" cy="1984027"/>
          </a:xfrm>
        </p:grpSpPr>
        <p:sp>
          <p:nvSpPr>
            <p:cNvPr id="3" name="Picture 13">
              <a:extLst>
                <a:ext uri="{FF2B5EF4-FFF2-40B4-BE49-F238E27FC236}">
                  <a16:creationId xmlns:a16="http://schemas.microsoft.com/office/drawing/2014/main" id="{42F9FE26-08BD-49C9-A100-F8D057F60112}"/>
                </a:ext>
              </a:extLst>
            </p:cNvPr>
            <p:cNvSpPr/>
            <p:nvPr/>
          </p:nvSpPr>
          <p:spPr>
            <a:xfrm>
              <a:off x="8941545" y="1692370"/>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7065"/>
                    <a:pt x="0" y="56724"/>
                  </a:cubicBezTo>
                  <a:close/>
                </a:path>
              </a:pathLst>
            </a:custGeom>
            <a:solidFill>
              <a:srgbClr val="006580"/>
            </a:solidFill>
            <a:ln w="1314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B9CC0A97-A248-4E82-AA88-47188C6E3CA2}"/>
                </a:ext>
              </a:extLst>
            </p:cNvPr>
            <p:cNvSpPr/>
            <p:nvPr/>
          </p:nvSpPr>
          <p:spPr>
            <a:xfrm>
              <a:off x="8898013" y="2221356"/>
              <a:ext cx="155661" cy="155661"/>
            </a:xfrm>
            <a:custGeom>
              <a:avLst/>
              <a:gdLst>
                <a:gd name="connsiteX0" fmla="*/ 155662 w 155661"/>
                <a:gd name="connsiteY0" fmla="*/ 77831 h 155661"/>
                <a:gd name="connsiteX1" fmla="*/ 77831 w 155661"/>
                <a:gd name="connsiteY1" fmla="*/ 155662 h 155661"/>
                <a:gd name="connsiteX2" fmla="*/ 0 w 155661"/>
                <a:gd name="connsiteY2" fmla="*/ 77831 h 155661"/>
                <a:gd name="connsiteX3" fmla="*/ 77831 w 155661"/>
                <a:gd name="connsiteY3" fmla="*/ 0 h 155661"/>
                <a:gd name="connsiteX4" fmla="*/ 155662 w 155661"/>
                <a:gd name="connsiteY4" fmla="*/ 77831 h 15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61" h="155661">
                  <a:moveTo>
                    <a:pt x="155662" y="77831"/>
                  </a:moveTo>
                  <a:cubicBezTo>
                    <a:pt x="155662" y="120816"/>
                    <a:pt x="120816" y="155662"/>
                    <a:pt x="77831" y="155662"/>
                  </a:cubicBezTo>
                  <a:cubicBezTo>
                    <a:pt x="34846" y="155662"/>
                    <a:pt x="0" y="120816"/>
                    <a:pt x="0" y="77831"/>
                  </a:cubicBezTo>
                  <a:cubicBezTo>
                    <a:pt x="0" y="34846"/>
                    <a:pt x="34846" y="0"/>
                    <a:pt x="77831" y="0"/>
                  </a:cubicBezTo>
                  <a:cubicBezTo>
                    <a:pt x="120816" y="0"/>
                    <a:pt x="155662" y="34846"/>
                    <a:pt x="155662" y="77831"/>
                  </a:cubicBezTo>
                  <a:close/>
                </a:path>
              </a:pathLst>
            </a:custGeom>
            <a:solidFill>
              <a:srgbClr val="006580"/>
            </a:solidFill>
            <a:ln w="1314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53B6A28F-44D9-4E03-8997-C01F89A9D57F}"/>
                </a:ext>
              </a:extLst>
            </p:cNvPr>
            <p:cNvSpPr/>
            <p:nvPr/>
          </p:nvSpPr>
          <p:spPr>
            <a:xfrm>
              <a:off x="8537880" y="2507615"/>
              <a:ext cx="902310" cy="755882"/>
            </a:xfrm>
            <a:custGeom>
              <a:avLst/>
              <a:gdLst>
                <a:gd name="connsiteX0" fmla="*/ 713669 w 902310"/>
                <a:gd name="connsiteY0" fmla="*/ 0 h 755882"/>
                <a:gd name="connsiteX1" fmla="*/ 440602 w 902310"/>
                <a:gd name="connsiteY1" fmla="*/ 44852 h 755882"/>
                <a:gd name="connsiteX2" fmla="*/ 180726 w 902310"/>
                <a:gd name="connsiteY2" fmla="*/ 17149 h 755882"/>
                <a:gd name="connsiteX3" fmla="*/ 0 w 902310"/>
                <a:gd name="connsiteY3" fmla="*/ 649030 h 755882"/>
                <a:gd name="connsiteX4" fmla="*/ 434006 w 902310"/>
                <a:gd name="connsiteY4" fmla="*/ 755883 h 755882"/>
                <a:gd name="connsiteX5" fmla="*/ 902310 w 902310"/>
                <a:gd name="connsiteY5" fmla="*/ 656945 h 755882"/>
                <a:gd name="connsiteX6" fmla="*/ 717627 w 902310"/>
                <a:gd name="connsiteY6" fmla="*/ 0 h 755882"/>
                <a:gd name="connsiteX7" fmla="*/ 518433 w 902310"/>
                <a:gd name="connsiteY7" fmla="*/ 626604 h 755882"/>
                <a:gd name="connsiteX8" fmla="*/ 460389 w 902310"/>
                <a:gd name="connsiteY8" fmla="*/ 568561 h 755882"/>
                <a:gd name="connsiteX9" fmla="*/ 518433 w 902310"/>
                <a:gd name="connsiteY9" fmla="*/ 510518 h 755882"/>
                <a:gd name="connsiteX10" fmla="*/ 576476 w 902310"/>
                <a:gd name="connsiteY10" fmla="*/ 568561 h 755882"/>
                <a:gd name="connsiteX11" fmla="*/ 518433 w 902310"/>
                <a:gd name="connsiteY11" fmla="*/ 626604 h 755882"/>
                <a:gd name="connsiteX12" fmla="*/ 623966 w 902310"/>
                <a:gd name="connsiteY12" fmla="*/ 340345 h 755882"/>
                <a:gd name="connsiteX13" fmla="*/ 535582 w 902310"/>
                <a:gd name="connsiteY13" fmla="*/ 251961 h 755882"/>
                <a:gd name="connsiteX14" fmla="*/ 623966 w 902310"/>
                <a:gd name="connsiteY14" fmla="*/ 163577 h 755882"/>
                <a:gd name="connsiteX15" fmla="*/ 712350 w 902310"/>
                <a:gd name="connsiteY15" fmla="*/ 251961 h 755882"/>
                <a:gd name="connsiteX16" fmla="*/ 623966 w 902310"/>
                <a:gd name="connsiteY16" fmla="*/ 340345 h 75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2310" h="755882">
                  <a:moveTo>
                    <a:pt x="713669" y="0"/>
                  </a:moveTo>
                  <a:cubicBezTo>
                    <a:pt x="713669" y="0"/>
                    <a:pt x="646392" y="44852"/>
                    <a:pt x="440602" y="44852"/>
                  </a:cubicBezTo>
                  <a:cubicBezTo>
                    <a:pt x="240088" y="44852"/>
                    <a:pt x="180726" y="17149"/>
                    <a:pt x="180726" y="17149"/>
                  </a:cubicBezTo>
                  <a:lnTo>
                    <a:pt x="0" y="649030"/>
                  </a:lnTo>
                  <a:cubicBezTo>
                    <a:pt x="0" y="649030"/>
                    <a:pt x="11873" y="755883"/>
                    <a:pt x="434006" y="755883"/>
                  </a:cubicBezTo>
                  <a:cubicBezTo>
                    <a:pt x="838990" y="754564"/>
                    <a:pt x="902310" y="656945"/>
                    <a:pt x="902310" y="656945"/>
                  </a:cubicBezTo>
                  <a:lnTo>
                    <a:pt x="717627" y="0"/>
                  </a:lnTo>
                  <a:moveTo>
                    <a:pt x="518433" y="626604"/>
                  </a:moveTo>
                  <a:cubicBezTo>
                    <a:pt x="486773" y="626604"/>
                    <a:pt x="460389" y="600221"/>
                    <a:pt x="460389" y="568561"/>
                  </a:cubicBezTo>
                  <a:cubicBezTo>
                    <a:pt x="460389" y="536901"/>
                    <a:pt x="486773" y="510518"/>
                    <a:pt x="518433" y="510518"/>
                  </a:cubicBezTo>
                  <a:cubicBezTo>
                    <a:pt x="550093" y="510518"/>
                    <a:pt x="576476" y="536901"/>
                    <a:pt x="576476" y="568561"/>
                  </a:cubicBezTo>
                  <a:cubicBezTo>
                    <a:pt x="576476" y="600221"/>
                    <a:pt x="551412" y="626604"/>
                    <a:pt x="518433" y="626604"/>
                  </a:cubicBezTo>
                  <a:close/>
                  <a:moveTo>
                    <a:pt x="623966" y="340345"/>
                  </a:moveTo>
                  <a:cubicBezTo>
                    <a:pt x="575157" y="340345"/>
                    <a:pt x="535582" y="300770"/>
                    <a:pt x="535582" y="251961"/>
                  </a:cubicBezTo>
                  <a:cubicBezTo>
                    <a:pt x="535582" y="203152"/>
                    <a:pt x="575157" y="163577"/>
                    <a:pt x="623966" y="163577"/>
                  </a:cubicBezTo>
                  <a:cubicBezTo>
                    <a:pt x="672775" y="163577"/>
                    <a:pt x="712350" y="203152"/>
                    <a:pt x="712350" y="251961"/>
                  </a:cubicBezTo>
                  <a:cubicBezTo>
                    <a:pt x="712350" y="300770"/>
                    <a:pt x="672775" y="340345"/>
                    <a:pt x="623966" y="340345"/>
                  </a:cubicBezTo>
                  <a:close/>
                </a:path>
              </a:pathLst>
            </a:custGeom>
            <a:solidFill>
              <a:srgbClr val="006580"/>
            </a:solidFill>
            <a:ln w="1314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AD9A7A6B-73ED-4F1E-B341-E6AAD0BB07FB}"/>
                </a:ext>
              </a:extLst>
            </p:cNvPr>
            <p:cNvSpPr/>
            <p:nvPr/>
          </p:nvSpPr>
          <p:spPr>
            <a:xfrm>
              <a:off x="8843927" y="1381046"/>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8384"/>
                    <a:pt x="0" y="56724"/>
                  </a:cubicBezTo>
                  <a:close/>
                </a:path>
              </a:pathLst>
            </a:custGeom>
            <a:solidFill>
              <a:srgbClr val="006580"/>
            </a:solidFill>
            <a:ln w="1314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2B27F251-86BC-4D7B-8797-8302E7100E3B}"/>
                </a:ext>
              </a:extLst>
            </p:cNvPr>
            <p:cNvSpPr/>
            <p:nvPr/>
          </p:nvSpPr>
          <p:spPr>
            <a:xfrm>
              <a:off x="8421793" y="1582879"/>
              <a:ext cx="1129207" cy="1782194"/>
            </a:xfrm>
            <a:custGeom>
              <a:avLst/>
              <a:gdLst>
                <a:gd name="connsiteX0" fmla="*/ 561965 w 1129207"/>
                <a:gd name="connsiteY0" fmla="*/ 1782195 h 1782194"/>
                <a:gd name="connsiteX1" fmla="*/ 14511 w 1129207"/>
                <a:gd name="connsiteY1" fmla="*/ 1625214 h 1782194"/>
                <a:gd name="connsiteX2" fmla="*/ 0 w 1129207"/>
                <a:gd name="connsiteY2" fmla="*/ 1604107 h 1782194"/>
                <a:gd name="connsiteX3" fmla="*/ 364090 w 1129207"/>
                <a:gd name="connsiteY3" fmla="*/ 325834 h 1782194"/>
                <a:gd name="connsiteX4" fmla="*/ 364090 w 1129207"/>
                <a:gd name="connsiteY4" fmla="*/ 0 h 1782194"/>
                <a:gd name="connsiteX5" fmla="*/ 469624 w 1129207"/>
                <a:gd name="connsiteY5" fmla="*/ 0 h 1782194"/>
                <a:gd name="connsiteX6" fmla="*/ 469624 w 1129207"/>
                <a:gd name="connsiteY6" fmla="*/ 345622 h 1782194"/>
                <a:gd name="connsiteX7" fmla="*/ 463028 w 1129207"/>
                <a:gd name="connsiteY7" fmla="*/ 362771 h 1782194"/>
                <a:gd name="connsiteX8" fmla="*/ 117406 w 1129207"/>
                <a:gd name="connsiteY8" fmla="*/ 1577724 h 1782194"/>
                <a:gd name="connsiteX9" fmla="*/ 561965 w 1129207"/>
                <a:gd name="connsiteY9" fmla="*/ 1676662 h 1782194"/>
                <a:gd name="connsiteX10" fmla="*/ 1011801 w 1129207"/>
                <a:gd name="connsiteY10" fmla="*/ 1577724 h 1782194"/>
                <a:gd name="connsiteX11" fmla="*/ 663541 w 1129207"/>
                <a:gd name="connsiteY11" fmla="*/ 356175 h 1782194"/>
                <a:gd name="connsiteX12" fmla="*/ 662222 w 1129207"/>
                <a:gd name="connsiteY12" fmla="*/ 336388 h 1782194"/>
                <a:gd name="connsiteX13" fmla="*/ 662222 w 1129207"/>
                <a:gd name="connsiteY13" fmla="*/ 0 h 1782194"/>
                <a:gd name="connsiteX14" fmla="*/ 767755 w 1129207"/>
                <a:gd name="connsiteY14" fmla="*/ 0 h 1782194"/>
                <a:gd name="connsiteX15" fmla="*/ 767755 w 1129207"/>
                <a:gd name="connsiteY15" fmla="*/ 336388 h 1782194"/>
                <a:gd name="connsiteX16" fmla="*/ 1129207 w 1129207"/>
                <a:gd name="connsiteY16" fmla="*/ 1604107 h 1782194"/>
                <a:gd name="connsiteX17" fmla="*/ 1113377 w 1129207"/>
                <a:gd name="connsiteY17" fmla="*/ 1625214 h 1782194"/>
                <a:gd name="connsiteX18" fmla="*/ 561965 w 1129207"/>
                <a:gd name="connsiteY18" fmla="*/ 1782195 h 17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9207" h="1782194">
                  <a:moveTo>
                    <a:pt x="561965" y="1782195"/>
                  </a:moveTo>
                  <a:cubicBezTo>
                    <a:pt x="137193" y="1782195"/>
                    <a:pt x="25064" y="1641044"/>
                    <a:pt x="14511" y="1625214"/>
                  </a:cubicBezTo>
                  <a:lnTo>
                    <a:pt x="0" y="1604107"/>
                  </a:lnTo>
                  <a:lnTo>
                    <a:pt x="364090" y="325834"/>
                  </a:lnTo>
                  <a:lnTo>
                    <a:pt x="364090" y="0"/>
                  </a:lnTo>
                  <a:lnTo>
                    <a:pt x="469624" y="0"/>
                  </a:lnTo>
                  <a:lnTo>
                    <a:pt x="469624" y="345622"/>
                  </a:lnTo>
                  <a:lnTo>
                    <a:pt x="463028" y="362771"/>
                  </a:lnTo>
                  <a:lnTo>
                    <a:pt x="117406" y="1577724"/>
                  </a:lnTo>
                  <a:cubicBezTo>
                    <a:pt x="158300" y="1609384"/>
                    <a:pt x="278344" y="1676662"/>
                    <a:pt x="561965" y="1676662"/>
                  </a:cubicBezTo>
                  <a:cubicBezTo>
                    <a:pt x="844267" y="1676662"/>
                    <a:pt x="969588" y="1609384"/>
                    <a:pt x="1011801" y="1577724"/>
                  </a:cubicBezTo>
                  <a:lnTo>
                    <a:pt x="663541" y="356175"/>
                  </a:lnTo>
                  <a:lnTo>
                    <a:pt x="662222" y="336388"/>
                  </a:lnTo>
                  <a:lnTo>
                    <a:pt x="662222" y="0"/>
                  </a:lnTo>
                  <a:lnTo>
                    <a:pt x="767755" y="0"/>
                  </a:lnTo>
                  <a:lnTo>
                    <a:pt x="767755" y="336388"/>
                  </a:lnTo>
                  <a:lnTo>
                    <a:pt x="1129207" y="1604107"/>
                  </a:lnTo>
                  <a:lnTo>
                    <a:pt x="1113377" y="1625214"/>
                  </a:lnTo>
                  <a:cubicBezTo>
                    <a:pt x="1101505" y="1642363"/>
                    <a:pt x="982780" y="1782195"/>
                    <a:pt x="561965" y="1782195"/>
                  </a:cubicBezTo>
                  <a:close/>
                </a:path>
              </a:pathLst>
            </a:custGeom>
            <a:solidFill>
              <a:srgbClr val="4A4F54"/>
            </a:solidFill>
            <a:ln w="13146"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C621F1EB-5D4D-437B-B02A-F26441AB7A41}"/>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itle 1">
            <a:extLst>
              <a:ext uri="{FF2B5EF4-FFF2-40B4-BE49-F238E27FC236}">
                <a16:creationId xmlns:a16="http://schemas.microsoft.com/office/drawing/2014/main" id="{EE9E2DBB-83E2-4A45-AB02-60444EAD18B0}"/>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5" name="Subtitle 2">
            <a:extLst>
              <a:ext uri="{FF2B5EF4-FFF2-40B4-BE49-F238E27FC236}">
                <a16:creationId xmlns:a16="http://schemas.microsoft.com/office/drawing/2014/main" id="{B1994749-C692-4C65-8B76-5B469910D8CF}"/>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4067465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M Generic">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52A0E7-52B2-4BBA-A45A-1CC0036E8128}"/>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740000" y="1080000"/>
            <a:ext cx="2520000" cy="2520000"/>
          </a:xfrm>
        </p:spPr>
        <p:txBody>
          <a:bodyPr anchor="ctr"/>
          <a:lstStyle>
            <a:lvl1pPr marL="0" indent="0" algn="ctr">
              <a:buNone/>
              <a:defRPr>
                <a:solidFill>
                  <a:srgbClr val="4A4F54"/>
                </a:solidFill>
              </a:defRPr>
            </a:lvl1pPr>
          </a:lstStyle>
          <a:p>
            <a:r>
              <a:rPr lang="en-US"/>
              <a:t>Insert Point of View icon</a:t>
            </a:r>
          </a:p>
          <a:p>
            <a:r>
              <a:rPr lang="en-US"/>
              <a:t>We can do it for you – Never mind!</a:t>
            </a:r>
          </a:p>
        </p:txBody>
      </p:sp>
    </p:spTree>
    <p:custDataLst>
      <p:tags r:id="rId1"/>
    </p:custDataLst>
    <p:extLst>
      <p:ext uri="{BB962C8B-B14F-4D97-AF65-F5344CB8AC3E}">
        <p14:creationId xmlns:p14="http://schemas.microsoft.com/office/powerpoint/2010/main" val="2494199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514350" indent="-514350">
              <a:buClr>
                <a:schemeClr val="accent1"/>
              </a:buClr>
              <a:buFont typeface="+mj-lt"/>
              <a:buAutoNum type="arabicPeriod"/>
              <a:defRPr b="0"/>
            </a:lvl1pPr>
            <a:lvl2pPr marL="914400" indent="-457200">
              <a:buClr>
                <a:schemeClr val="accent1"/>
              </a:buClr>
              <a:buFont typeface="+mj-lt"/>
              <a:buAutoNum type="alphaLcParenR"/>
              <a:defRPr/>
            </a:lvl2pPr>
            <a:lvl3pPr marL="1428750" indent="-514350">
              <a:buClr>
                <a:schemeClr val="accent1"/>
              </a:buClr>
              <a:buFont typeface="+mj-lt"/>
              <a:buAutoNum type="romanLcPeriod"/>
              <a:defRPr/>
            </a:lvl3pPr>
          </a:lstStyle>
          <a:p>
            <a:pPr lvl="0"/>
            <a:r>
              <a:rPr lang="en-US"/>
              <a:t>If you choose this Point of View it means you are trying  to help the learner answer the Question HOW CAN I CHECK IF I AM DOING IT RIGHT? Read the Ideas Box here on the left outside the slide for more tips on how to address this question.</a:t>
            </a:r>
          </a:p>
          <a:p>
            <a:pPr lvl="1"/>
            <a:r>
              <a:rPr lang="en-US"/>
              <a:t>Second level</a:t>
            </a:r>
          </a:p>
          <a:p>
            <a:pPr lvl="2"/>
            <a:r>
              <a:rPr lang="en-US"/>
              <a:t>Thirds level</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Time to Practice!</a:t>
            </a:r>
          </a:p>
        </p:txBody>
      </p:sp>
      <p:sp>
        <p:nvSpPr>
          <p:cNvPr id="12" name="Text Placeholder 6">
            <a:extLst>
              <a:ext uri="{FF2B5EF4-FFF2-40B4-BE49-F238E27FC236}">
                <a16:creationId xmlns:a16="http://schemas.microsoft.com/office/drawing/2014/main" id="{5E7935F5-7362-43F9-9657-5382D544F7A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1C8945C6-EB23-4F38-A884-857EB198590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3">
            <a:extLst>
              <a:ext uri="{FF2B5EF4-FFF2-40B4-BE49-F238E27FC236}">
                <a16:creationId xmlns:a16="http://schemas.microsoft.com/office/drawing/2014/main" id="{C33477C1-CF30-4599-A71F-EF73F74DFA72}"/>
              </a:ext>
            </a:extLst>
          </p:cNvPr>
          <p:cNvGrpSpPr/>
          <p:nvPr/>
        </p:nvGrpSpPr>
        <p:grpSpPr>
          <a:xfrm>
            <a:off x="11245741" y="297478"/>
            <a:ext cx="461923" cy="811603"/>
            <a:chOff x="11245741" y="297478"/>
            <a:chExt cx="461923" cy="811603"/>
          </a:xfrm>
          <a:solidFill>
            <a:schemeClr val="bg1"/>
          </a:solidFill>
        </p:grpSpPr>
        <p:sp>
          <p:nvSpPr>
            <p:cNvPr id="5" name="Picture 13">
              <a:extLst>
                <a:ext uri="{FF2B5EF4-FFF2-40B4-BE49-F238E27FC236}">
                  <a16:creationId xmlns:a16="http://schemas.microsoft.com/office/drawing/2014/main" id="{A11F8EC8-515A-49C7-BFE7-A4BBA9726851}"/>
                </a:ext>
              </a:extLst>
            </p:cNvPr>
            <p:cNvSpPr/>
            <p:nvPr/>
          </p:nvSpPr>
          <p:spPr>
            <a:xfrm>
              <a:off x="11458356" y="424831"/>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5616"/>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523E2D65-1307-45D5-9C94-818A041E9E0A}"/>
                </a:ext>
              </a:extLst>
            </p:cNvPr>
            <p:cNvSpPr/>
            <p:nvPr/>
          </p:nvSpPr>
          <p:spPr>
            <a:xfrm>
              <a:off x="11440548" y="641222"/>
              <a:ext cx="63676" cy="63676"/>
            </a:xfrm>
            <a:custGeom>
              <a:avLst/>
              <a:gdLst>
                <a:gd name="connsiteX0" fmla="*/ 63676 w 63676"/>
                <a:gd name="connsiteY0" fmla="*/ 31838 h 63676"/>
                <a:gd name="connsiteX1" fmla="*/ 31838 w 63676"/>
                <a:gd name="connsiteY1" fmla="*/ 63676 h 63676"/>
                <a:gd name="connsiteX2" fmla="*/ 0 w 63676"/>
                <a:gd name="connsiteY2" fmla="*/ 31838 h 63676"/>
                <a:gd name="connsiteX3" fmla="*/ 31838 w 63676"/>
                <a:gd name="connsiteY3" fmla="*/ 0 h 63676"/>
                <a:gd name="connsiteX4" fmla="*/ 63676 w 63676"/>
                <a:gd name="connsiteY4" fmla="*/ 31838 h 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76" h="63676">
                  <a:moveTo>
                    <a:pt x="63676" y="31838"/>
                  </a:moveTo>
                  <a:cubicBezTo>
                    <a:pt x="63676" y="49422"/>
                    <a:pt x="49422" y="63676"/>
                    <a:pt x="31838" y="63676"/>
                  </a:cubicBezTo>
                  <a:cubicBezTo>
                    <a:pt x="14254" y="63676"/>
                    <a:pt x="0" y="49422"/>
                    <a:pt x="0" y="31838"/>
                  </a:cubicBezTo>
                  <a:cubicBezTo>
                    <a:pt x="0" y="14254"/>
                    <a:pt x="14254" y="0"/>
                    <a:pt x="31838" y="0"/>
                  </a:cubicBezTo>
                  <a:cubicBezTo>
                    <a:pt x="49422" y="0"/>
                    <a:pt x="63676" y="14254"/>
                    <a:pt x="63676" y="31838"/>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2249FCDE-D724-49B3-91D4-065F4885A0FE}"/>
                </a:ext>
              </a:extLst>
            </p:cNvPr>
            <p:cNvSpPr/>
            <p:nvPr/>
          </p:nvSpPr>
          <p:spPr>
            <a:xfrm>
              <a:off x="11293229" y="758322"/>
              <a:ext cx="369106" cy="309207"/>
            </a:xfrm>
            <a:custGeom>
              <a:avLst/>
              <a:gdLst>
                <a:gd name="connsiteX0" fmla="*/ 291940 w 369106"/>
                <a:gd name="connsiteY0" fmla="*/ 0 h 309207"/>
                <a:gd name="connsiteX1" fmla="*/ 180236 w 369106"/>
                <a:gd name="connsiteY1" fmla="*/ 18347 h 309207"/>
                <a:gd name="connsiteX2" fmla="*/ 73929 w 369106"/>
                <a:gd name="connsiteY2" fmla="*/ 7015 h 309207"/>
                <a:gd name="connsiteX3" fmla="*/ 0 w 369106"/>
                <a:gd name="connsiteY3" fmla="*/ 265498 h 309207"/>
                <a:gd name="connsiteX4" fmla="*/ 177538 w 369106"/>
                <a:gd name="connsiteY4" fmla="*/ 309208 h 309207"/>
                <a:gd name="connsiteX5" fmla="*/ 369107 w 369106"/>
                <a:gd name="connsiteY5" fmla="*/ 268736 h 309207"/>
                <a:gd name="connsiteX6" fmla="*/ 293559 w 369106"/>
                <a:gd name="connsiteY6" fmla="*/ 0 h 309207"/>
                <a:gd name="connsiteX7" fmla="*/ 212074 w 369106"/>
                <a:gd name="connsiteY7" fmla="*/ 256324 h 309207"/>
                <a:gd name="connsiteX8" fmla="*/ 188331 w 369106"/>
                <a:gd name="connsiteY8" fmla="*/ 232580 h 309207"/>
                <a:gd name="connsiteX9" fmla="*/ 212074 w 369106"/>
                <a:gd name="connsiteY9" fmla="*/ 208837 h 309207"/>
                <a:gd name="connsiteX10" fmla="*/ 235818 w 369106"/>
                <a:gd name="connsiteY10" fmla="*/ 232580 h 309207"/>
                <a:gd name="connsiteX11" fmla="*/ 212074 w 369106"/>
                <a:gd name="connsiteY11" fmla="*/ 256324 h 309207"/>
                <a:gd name="connsiteX12" fmla="*/ 255245 w 369106"/>
                <a:gd name="connsiteY12" fmla="*/ 139224 h 309207"/>
                <a:gd name="connsiteX13" fmla="*/ 219090 w 369106"/>
                <a:gd name="connsiteY13" fmla="*/ 103069 h 309207"/>
                <a:gd name="connsiteX14" fmla="*/ 255245 w 369106"/>
                <a:gd name="connsiteY14" fmla="*/ 66914 h 309207"/>
                <a:gd name="connsiteX15" fmla="*/ 291400 w 369106"/>
                <a:gd name="connsiteY15" fmla="*/ 103069 h 309207"/>
                <a:gd name="connsiteX16" fmla="*/ 255245 w 369106"/>
                <a:gd name="connsiteY16" fmla="*/ 139224 h 309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06" h="309207">
                  <a:moveTo>
                    <a:pt x="291940" y="0"/>
                  </a:moveTo>
                  <a:cubicBezTo>
                    <a:pt x="291940" y="0"/>
                    <a:pt x="264419" y="18347"/>
                    <a:pt x="180236" y="18347"/>
                  </a:cubicBezTo>
                  <a:cubicBezTo>
                    <a:pt x="98213" y="18347"/>
                    <a:pt x="73929" y="7015"/>
                    <a:pt x="73929" y="7015"/>
                  </a:cubicBezTo>
                  <a:lnTo>
                    <a:pt x="0" y="265498"/>
                  </a:lnTo>
                  <a:cubicBezTo>
                    <a:pt x="0" y="265498"/>
                    <a:pt x="4857" y="309208"/>
                    <a:pt x="177538" y="309208"/>
                  </a:cubicBezTo>
                  <a:cubicBezTo>
                    <a:pt x="343204" y="308668"/>
                    <a:pt x="369107" y="268736"/>
                    <a:pt x="369107" y="268736"/>
                  </a:cubicBezTo>
                  <a:lnTo>
                    <a:pt x="293559" y="0"/>
                  </a:lnTo>
                  <a:moveTo>
                    <a:pt x="212074" y="256324"/>
                  </a:moveTo>
                  <a:cubicBezTo>
                    <a:pt x="199123" y="256324"/>
                    <a:pt x="188331" y="245532"/>
                    <a:pt x="188331" y="232580"/>
                  </a:cubicBezTo>
                  <a:cubicBezTo>
                    <a:pt x="188331" y="219629"/>
                    <a:pt x="199123" y="208837"/>
                    <a:pt x="212074" y="208837"/>
                  </a:cubicBezTo>
                  <a:cubicBezTo>
                    <a:pt x="225026" y="208837"/>
                    <a:pt x="235818" y="219629"/>
                    <a:pt x="235818" y="232580"/>
                  </a:cubicBezTo>
                  <a:cubicBezTo>
                    <a:pt x="235818" y="245532"/>
                    <a:pt x="225565" y="256324"/>
                    <a:pt x="212074" y="256324"/>
                  </a:cubicBezTo>
                  <a:close/>
                  <a:moveTo>
                    <a:pt x="255245" y="139224"/>
                  </a:moveTo>
                  <a:cubicBezTo>
                    <a:pt x="235279" y="139224"/>
                    <a:pt x="219090" y="123036"/>
                    <a:pt x="219090" y="103069"/>
                  </a:cubicBezTo>
                  <a:cubicBezTo>
                    <a:pt x="219090" y="83103"/>
                    <a:pt x="235279" y="66914"/>
                    <a:pt x="255245" y="66914"/>
                  </a:cubicBezTo>
                  <a:cubicBezTo>
                    <a:pt x="275211" y="66914"/>
                    <a:pt x="291400" y="83103"/>
                    <a:pt x="291400" y="103069"/>
                  </a:cubicBezTo>
                  <a:cubicBezTo>
                    <a:pt x="291400" y="123036"/>
                    <a:pt x="275211" y="139224"/>
                    <a:pt x="255245" y="13922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479D6ED9-56D0-466E-9147-C0F6D5B7C44D}"/>
                </a:ext>
              </a:extLst>
            </p:cNvPr>
            <p:cNvSpPr/>
            <p:nvPr/>
          </p:nvSpPr>
          <p:spPr>
            <a:xfrm>
              <a:off x="11418423" y="297478"/>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6155"/>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87708A72-0ACD-4F0D-81BA-EDA0D3B3E0BD}"/>
                </a:ext>
              </a:extLst>
            </p:cNvPr>
            <p:cNvSpPr/>
            <p:nvPr/>
          </p:nvSpPr>
          <p:spPr>
            <a:xfrm>
              <a:off x="11245741" y="380042"/>
              <a:ext cx="461923" cy="729039"/>
            </a:xfrm>
            <a:custGeom>
              <a:avLst/>
              <a:gdLst>
                <a:gd name="connsiteX0" fmla="*/ 229882 w 461923"/>
                <a:gd name="connsiteY0" fmla="*/ 729040 h 729039"/>
                <a:gd name="connsiteX1" fmla="*/ 5936 w 461923"/>
                <a:gd name="connsiteY1" fmla="*/ 664824 h 729039"/>
                <a:gd name="connsiteX2" fmla="*/ 0 w 461923"/>
                <a:gd name="connsiteY2" fmla="*/ 656190 h 729039"/>
                <a:gd name="connsiteX3" fmla="*/ 148938 w 461923"/>
                <a:gd name="connsiteY3" fmla="*/ 133289 h 729039"/>
                <a:gd name="connsiteX4" fmla="*/ 148938 w 461923"/>
                <a:gd name="connsiteY4" fmla="*/ 0 h 729039"/>
                <a:gd name="connsiteX5" fmla="*/ 192108 w 461923"/>
                <a:gd name="connsiteY5" fmla="*/ 0 h 729039"/>
                <a:gd name="connsiteX6" fmla="*/ 192108 w 461923"/>
                <a:gd name="connsiteY6" fmla="*/ 141383 h 729039"/>
                <a:gd name="connsiteX7" fmla="*/ 189410 w 461923"/>
                <a:gd name="connsiteY7" fmla="*/ 148398 h 729039"/>
                <a:gd name="connsiteX8" fmla="*/ 48027 w 461923"/>
                <a:gd name="connsiteY8" fmla="*/ 645397 h 729039"/>
                <a:gd name="connsiteX9" fmla="*/ 229882 w 461923"/>
                <a:gd name="connsiteY9" fmla="*/ 685869 h 729039"/>
                <a:gd name="connsiteX10" fmla="*/ 413896 w 461923"/>
                <a:gd name="connsiteY10" fmla="*/ 645397 h 729039"/>
                <a:gd name="connsiteX11" fmla="*/ 271434 w 461923"/>
                <a:gd name="connsiteY11" fmla="*/ 145700 h 729039"/>
                <a:gd name="connsiteX12" fmla="*/ 270894 w 461923"/>
                <a:gd name="connsiteY12" fmla="*/ 137606 h 729039"/>
                <a:gd name="connsiteX13" fmla="*/ 270894 w 461923"/>
                <a:gd name="connsiteY13" fmla="*/ 0 h 729039"/>
                <a:gd name="connsiteX14" fmla="*/ 314064 w 461923"/>
                <a:gd name="connsiteY14" fmla="*/ 0 h 729039"/>
                <a:gd name="connsiteX15" fmla="*/ 314064 w 461923"/>
                <a:gd name="connsiteY15" fmla="*/ 137606 h 729039"/>
                <a:gd name="connsiteX16" fmla="*/ 461923 w 461923"/>
                <a:gd name="connsiteY16" fmla="*/ 656190 h 729039"/>
                <a:gd name="connsiteX17" fmla="*/ 455448 w 461923"/>
                <a:gd name="connsiteY17" fmla="*/ 664824 h 729039"/>
                <a:gd name="connsiteX18" fmla="*/ 229882 w 461923"/>
                <a:gd name="connsiteY18" fmla="*/ 729040 h 72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1923" h="729039">
                  <a:moveTo>
                    <a:pt x="229882" y="729040"/>
                  </a:moveTo>
                  <a:cubicBezTo>
                    <a:pt x="56121" y="729040"/>
                    <a:pt x="10253" y="671299"/>
                    <a:pt x="5936" y="664824"/>
                  </a:cubicBezTo>
                  <a:lnTo>
                    <a:pt x="0" y="656190"/>
                  </a:lnTo>
                  <a:lnTo>
                    <a:pt x="148938" y="133289"/>
                  </a:lnTo>
                  <a:lnTo>
                    <a:pt x="148938" y="0"/>
                  </a:lnTo>
                  <a:lnTo>
                    <a:pt x="192108" y="0"/>
                  </a:lnTo>
                  <a:lnTo>
                    <a:pt x="192108" y="141383"/>
                  </a:lnTo>
                  <a:lnTo>
                    <a:pt x="189410" y="148398"/>
                  </a:lnTo>
                  <a:lnTo>
                    <a:pt x="48027" y="645397"/>
                  </a:lnTo>
                  <a:cubicBezTo>
                    <a:pt x="64756" y="658348"/>
                    <a:pt x="113862" y="685869"/>
                    <a:pt x="229882" y="685869"/>
                  </a:cubicBezTo>
                  <a:cubicBezTo>
                    <a:pt x="345363" y="685869"/>
                    <a:pt x="396628" y="658348"/>
                    <a:pt x="413896" y="645397"/>
                  </a:cubicBezTo>
                  <a:lnTo>
                    <a:pt x="271434" y="145700"/>
                  </a:lnTo>
                  <a:lnTo>
                    <a:pt x="270894" y="137606"/>
                  </a:lnTo>
                  <a:lnTo>
                    <a:pt x="270894" y="0"/>
                  </a:lnTo>
                  <a:lnTo>
                    <a:pt x="314064" y="0"/>
                  </a:lnTo>
                  <a:lnTo>
                    <a:pt x="314064" y="137606"/>
                  </a:lnTo>
                  <a:lnTo>
                    <a:pt x="461923" y="656190"/>
                  </a:lnTo>
                  <a:lnTo>
                    <a:pt x="455448" y="664824"/>
                  </a:lnTo>
                  <a:cubicBezTo>
                    <a:pt x="450591" y="671839"/>
                    <a:pt x="402024" y="729040"/>
                    <a:pt x="229882" y="729040"/>
                  </a:cubicBezTo>
                  <a:close/>
                </a:path>
              </a:pathLst>
            </a:custGeom>
            <a:solidFill>
              <a:schemeClr val="bg1"/>
            </a:solidFill>
            <a:ln w="5358" cap="flat">
              <a:solidFill>
                <a:schemeClr val="bg1"/>
              </a:solid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932338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M Positio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6ACA91-B7AF-4A52-8C5C-4C60F470E0C1}"/>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err="1">
                <a:solidFill>
                  <a:srgbClr val="4A4F54"/>
                </a:solidFill>
                <a:latin typeface="Roboto" panose="02000000000000000000" pitchFamily="2" charset="0"/>
                <a:ea typeface="Roboto" panose="02000000000000000000" pitchFamily="2" charset="0"/>
                <a:cs typeface="Roboto" panose="02000000000000000000" pitchFamily="2" charset="0"/>
              </a:rPr>
              <a:t>Axway’s</a:t>
            </a: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 Positioning</a:t>
            </a:r>
          </a:p>
        </p:txBody>
      </p:sp>
      <p:pic>
        <p:nvPicPr>
          <p:cNvPr id="17" name="Picture 120">
            <a:extLst>
              <a:ext uri="{FF2B5EF4-FFF2-40B4-BE49-F238E27FC236}">
                <a16:creationId xmlns:a16="http://schemas.microsoft.com/office/drawing/2014/main" id="{92A9BAD0-DE09-4FD9-9934-2A717D304E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19739" y="990361"/>
            <a:ext cx="2520000" cy="2520000"/>
          </a:xfrm>
          <a:prstGeom prst="rect">
            <a:avLst/>
          </a:prstGeom>
        </p:spPr>
      </p:pic>
      <p:sp>
        <p:nvSpPr>
          <p:cNvPr id="7" name="Rectangle 6">
            <a:extLst>
              <a:ext uri="{FF2B5EF4-FFF2-40B4-BE49-F238E27FC236}">
                <a16:creationId xmlns:a16="http://schemas.microsoft.com/office/drawing/2014/main" id="{E42B930C-7BC7-4737-B297-D099829F525C}"/>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406B7A0C-15B5-49B2-8F03-53330CFCDEA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9" name="Subtitle 2">
            <a:extLst>
              <a:ext uri="{FF2B5EF4-FFF2-40B4-BE49-F238E27FC236}">
                <a16:creationId xmlns:a16="http://schemas.microsoft.com/office/drawing/2014/main" id="{A8FCFE22-67EC-47A3-B823-B8D50C3ABD9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600049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sition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IS AXWAY’S VALUE STATEMENT?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We know we are better, here is why</a:t>
            </a:r>
          </a:p>
        </p:txBody>
      </p:sp>
      <p:sp>
        <p:nvSpPr>
          <p:cNvPr id="11" name="Text Placeholder 6">
            <a:extLst>
              <a:ext uri="{FF2B5EF4-FFF2-40B4-BE49-F238E27FC236}">
                <a16:creationId xmlns:a16="http://schemas.microsoft.com/office/drawing/2014/main" id="{479D3DD5-8770-489A-8B65-7F29BB7C2801}"/>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EB0D1CA4-E778-4F9A-82B0-C4D56EC07EE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26" name="Picture 120">
            <a:extLst>
              <a:ext uri="{FF2B5EF4-FFF2-40B4-BE49-F238E27FC236}">
                <a16:creationId xmlns:a16="http://schemas.microsoft.com/office/drawing/2014/main" id="{65A8C84D-03A3-4C34-B215-7E14B0EDF0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62520" y="158800"/>
            <a:ext cx="1080000" cy="1080000"/>
          </a:xfrm>
          <a:prstGeom prst="rect">
            <a:avLst/>
          </a:prstGeom>
        </p:spPr>
      </p:pic>
    </p:spTree>
    <p:custDataLst>
      <p:tags r:id="rId1"/>
    </p:custDataLst>
    <p:extLst>
      <p:ext uri="{BB962C8B-B14F-4D97-AF65-F5344CB8AC3E}">
        <p14:creationId xmlns:p14="http://schemas.microsoft.com/office/powerpoint/2010/main" val="7096385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M Objection Handl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Objection Handling</a:t>
            </a:r>
          </a:p>
        </p:txBody>
      </p:sp>
      <p:pic>
        <p:nvPicPr>
          <p:cNvPr id="15" name="Image 14">
            <a:extLst>
              <a:ext uri="{FF2B5EF4-FFF2-40B4-BE49-F238E27FC236}">
                <a16:creationId xmlns:a16="http://schemas.microsoft.com/office/drawing/2014/main" id="{FCFA2CC9-EE36-42B8-836D-E8E65DA2995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12270" y="1423054"/>
            <a:ext cx="3111294" cy="2246775"/>
          </a:xfrm>
          <a:prstGeom prst="rect">
            <a:avLst/>
          </a:prstGeom>
        </p:spPr>
      </p:pic>
      <p:sp>
        <p:nvSpPr>
          <p:cNvPr id="7" name="Rectangle 6">
            <a:extLst>
              <a:ext uri="{FF2B5EF4-FFF2-40B4-BE49-F238E27FC236}">
                <a16:creationId xmlns:a16="http://schemas.microsoft.com/office/drawing/2014/main" id="{CAA78F20-8E62-4240-BE57-044056A63C15}"/>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5CEE997A-2636-4846-9D1D-0884E39B1A64}"/>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9" name="Subtitle 2">
            <a:extLst>
              <a:ext uri="{FF2B5EF4-FFF2-40B4-BE49-F238E27FC236}">
                <a16:creationId xmlns:a16="http://schemas.microsoft.com/office/drawing/2014/main" id="{455686FC-CE53-4C72-85ED-83A4E1FB7FC8}"/>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2781189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bjection Handl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WHY ARE WE A BETTER OPTION?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I hear you, we are still a better option</a:t>
            </a:r>
          </a:p>
        </p:txBody>
      </p:sp>
      <p:sp>
        <p:nvSpPr>
          <p:cNvPr id="11" name="Text Placeholder 6">
            <a:extLst>
              <a:ext uri="{FF2B5EF4-FFF2-40B4-BE49-F238E27FC236}">
                <a16:creationId xmlns:a16="http://schemas.microsoft.com/office/drawing/2014/main" id="{4FCCBD43-1AF8-4CD9-B469-80FC6C85901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A452C4F0-A56D-4A5C-B39B-409B1288E53C}"/>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Image 17">
            <a:extLst>
              <a:ext uri="{FF2B5EF4-FFF2-40B4-BE49-F238E27FC236}">
                <a16:creationId xmlns:a16="http://schemas.microsoft.com/office/drawing/2014/main" id="{3988BDA4-EE68-4DBB-92F1-1D0CC6A837D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10831120" y="226452"/>
            <a:ext cx="1310879" cy="946631"/>
          </a:xfrm>
          <a:prstGeom prst="rect">
            <a:avLst/>
          </a:prstGeom>
        </p:spPr>
      </p:pic>
    </p:spTree>
    <p:custDataLst>
      <p:tags r:id="rId1"/>
    </p:custDataLst>
    <p:extLst>
      <p:ext uri="{BB962C8B-B14F-4D97-AF65-F5344CB8AC3E}">
        <p14:creationId xmlns:p14="http://schemas.microsoft.com/office/powerpoint/2010/main" val="287428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M Packag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Packaging</a:t>
            </a:r>
          </a:p>
        </p:txBody>
      </p:sp>
      <p:pic>
        <p:nvPicPr>
          <p:cNvPr id="18" name="Picture 120">
            <a:extLst>
              <a:ext uri="{FF2B5EF4-FFF2-40B4-BE49-F238E27FC236}">
                <a16:creationId xmlns:a16="http://schemas.microsoft.com/office/drawing/2014/main" id="{37514B4F-DFBA-4CB5-8335-5AD8DB1620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01920" y="891581"/>
            <a:ext cx="3002400" cy="3002400"/>
          </a:xfrm>
          <a:prstGeom prst="rect">
            <a:avLst/>
          </a:prstGeom>
        </p:spPr>
      </p:pic>
      <p:sp>
        <p:nvSpPr>
          <p:cNvPr id="7" name="Rectangle 6">
            <a:extLst>
              <a:ext uri="{FF2B5EF4-FFF2-40B4-BE49-F238E27FC236}">
                <a16:creationId xmlns:a16="http://schemas.microsoft.com/office/drawing/2014/main" id="{6EAD0493-5B64-48C4-9868-D5AB3D04E955}"/>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C0FDE4EF-C2E0-4E7F-861F-375FA7B1E630}"/>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9" name="Subtitle 2">
            <a:extLst>
              <a:ext uri="{FF2B5EF4-FFF2-40B4-BE49-F238E27FC236}">
                <a16:creationId xmlns:a16="http://schemas.microsoft.com/office/drawing/2014/main" id="{E8FD14A0-10CD-4426-86A8-8E513098A2E8}"/>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278043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ackag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CAN I HAVE ACCESS/BUY THIS?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This is what you can actually buy</a:t>
            </a:r>
          </a:p>
        </p:txBody>
      </p:sp>
      <p:sp>
        <p:nvSpPr>
          <p:cNvPr id="11" name="Text Placeholder 6">
            <a:extLst>
              <a:ext uri="{FF2B5EF4-FFF2-40B4-BE49-F238E27FC236}">
                <a16:creationId xmlns:a16="http://schemas.microsoft.com/office/drawing/2014/main" id="{3310E3A5-6A35-4A73-8E06-08AC2AD16A94}"/>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0CA277A4-C0C8-4DDB-9ADF-5B1394E68E7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120">
            <a:extLst>
              <a:ext uri="{FF2B5EF4-FFF2-40B4-BE49-F238E27FC236}">
                <a16:creationId xmlns:a16="http://schemas.microsoft.com/office/drawing/2014/main" id="{955BEB43-209D-49C6-B61B-F8579014A47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61775" y="195960"/>
            <a:ext cx="1055598" cy="1055598"/>
          </a:xfrm>
          <a:prstGeom prst="rect">
            <a:avLst/>
          </a:prstGeom>
        </p:spPr>
      </p:pic>
    </p:spTree>
    <p:custDataLst>
      <p:tags r:id="rId1"/>
    </p:custDataLst>
    <p:extLst>
      <p:ext uri="{BB962C8B-B14F-4D97-AF65-F5344CB8AC3E}">
        <p14:creationId xmlns:p14="http://schemas.microsoft.com/office/powerpoint/2010/main" val="1967515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M Pric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Pricing</a:t>
            </a:r>
          </a:p>
        </p:txBody>
      </p:sp>
      <p:pic>
        <p:nvPicPr>
          <p:cNvPr id="15" name="Picture 13">
            <a:extLst>
              <a:ext uri="{FF2B5EF4-FFF2-40B4-BE49-F238E27FC236}">
                <a16:creationId xmlns:a16="http://schemas.microsoft.com/office/drawing/2014/main" id="{7751C98F-A64F-4A2E-8EE6-F5D71BBE67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665934" y="1029690"/>
            <a:ext cx="2708136" cy="2708136"/>
          </a:xfrm>
          <a:prstGeom prst="rect">
            <a:avLst/>
          </a:prstGeom>
        </p:spPr>
      </p:pic>
      <p:sp>
        <p:nvSpPr>
          <p:cNvPr id="7" name="Rectangle 6">
            <a:extLst>
              <a:ext uri="{FF2B5EF4-FFF2-40B4-BE49-F238E27FC236}">
                <a16:creationId xmlns:a16="http://schemas.microsoft.com/office/drawing/2014/main" id="{51B21890-623C-4B7A-8914-25EF99A1F85A}"/>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0F5AFD52-52F8-4C85-A463-D8F67517177F}"/>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9" name="Subtitle 2">
            <a:extLst>
              <a:ext uri="{FF2B5EF4-FFF2-40B4-BE49-F238E27FC236}">
                <a16:creationId xmlns:a16="http://schemas.microsoft.com/office/drawing/2014/main" id="{BADC7945-A920-452C-98DB-6C4131DEC5B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066988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I PAY/CHARGE FOR THIS?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This is what and how we will bill you</a:t>
            </a:r>
          </a:p>
        </p:txBody>
      </p:sp>
      <p:sp>
        <p:nvSpPr>
          <p:cNvPr id="11" name="Text Placeholder 6">
            <a:extLst>
              <a:ext uri="{FF2B5EF4-FFF2-40B4-BE49-F238E27FC236}">
                <a16:creationId xmlns:a16="http://schemas.microsoft.com/office/drawing/2014/main" id="{A5B67232-FF02-4990-8DC1-374BBF6930FE}"/>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13CEC3C4-90CA-4D45-890B-A05746D509C6}"/>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C069F029-008A-411C-9FB1-8E819E3C97C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7558400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M Success Stori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214" y="1113293"/>
            <a:ext cx="2505566" cy="2499469"/>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419303" y="403752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Success Stories</a:t>
            </a:r>
          </a:p>
        </p:txBody>
      </p:sp>
      <p:sp>
        <p:nvSpPr>
          <p:cNvPr id="7" name="Rectangle 6">
            <a:extLst>
              <a:ext uri="{FF2B5EF4-FFF2-40B4-BE49-F238E27FC236}">
                <a16:creationId xmlns:a16="http://schemas.microsoft.com/office/drawing/2014/main" id="{6BC28BA0-75B9-49BA-916C-AABF1F733C6C}"/>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1">
            <a:extLst>
              <a:ext uri="{FF2B5EF4-FFF2-40B4-BE49-F238E27FC236}">
                <a16:creationId xmlns:a16="http://schemas.microsoft.com/office/drawing/2014/main" id="{AD718D10-3AFF-48F7-BF1D-E56AEAC506AC}"/>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9" name="Subtitle 2">
            <a:extLst>
              <a:ext uri="{FF2B5EF4-FFF2-40B4-BE49-F238E27FC236}">
                <a16:creationId xmlns:a16="http://schemas.microsoft.com/office/drawing/2014/main" id="{E66E19DB-A9E9-4FD1-BB2E-61371132BC8F}"/>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164291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M Axway Universit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4151" y="1085241"/>
            <a:ext cx="2511695" cy="2511695"/>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7532400" y="42204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2" name="Rectangle 11">
            <a:extLst>
              <a:ext uri="{FF2B5EF4-FFF2-40B4-BE49-F238E27FC236}">
                <a16:creationId xmlns:a16="http://schemas.microsoft.com/office/drawing/2014/main" id="{F4A3DE11-5434-4470-BD92-B522666BEF66}"/>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Title 1">
            <a:extLst>
              <a:ext uri="{FF2B5EF4-FFF2-40B4-BE49-F238E27FC236}">
                <a16:creationId xmlns:a16="http://schemas.microsoft.com/office/drawing/2014/main" id="{98037F0E-3A62-4498-BC88-9B1F6A5E7D63}"/>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4" name="Subtitle 2">
            <a:extLst>
              <a:ext uri="{FF2B5EF4-FFF2-40B4-BE49-F238E27FC236}">
                <a16:creationId xmlns:a16="http://schemas.microsoft.com/office/drawing/2014/main" id="{0145DD67-8F72-400C-9110-CE54018E29B1}"/>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8039411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ccess Stor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CUSTOMERS SAYING?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Join this happy Customers</a:t>
            </a:r>
          </a:p>
        </p:txBody>
      </p:sp>
      <p:sp>
        <p:nvSpPr>
          <p:cNvPr id="11" name="Text Placeholder 6">
            <a:extLst>
              <a:ext uri="{FF2B5EF4-FFF2-40B4-BE49-F238E27FC236}">
                <a16:creationId xmlns:a16="http://schemas.microsoft.com/office/drawing/2014/main" id="{5D360CA8-C5EC-4C61-844F-8BC32546916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FF65ECDC-0BCB-45CF-ADCE-64EFE5509285}"/>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4">
            <a:extLst>
              <a:ext uri="{FF2B5EF4-FFF2-40B4-BE49-F238E27FC236}">
                <a16:creationId xmlns:a16="http://schemas.microsoft.com/office/drawing/2014/main" id="{BAC13148-B4D4-4C36-BDCE-FAA79F440CD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11002491" y="199886"/>
            <a:ext cx="966063" cy="963712"/>
          </a:xfrm>
          <a:prstGeom prst="rect">
            <a:avLst/>
          </a:prstGeom>
        </p:spPr>
      </p:pic>
    </p:spTree>
    <p:custDataLst>
      <p:tags r:id="rId1"/>
    </p:custDataLst>
    <p:extLst>
      <p:ext uri="{BB962C8B-B14F-4D97-AF65-F5344CB8AC3E}">
        <p14:creationId xmlns:p14="http://schemas.microsoft.com/office/powerpoint/2010/main" val="4192308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M Signal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11441" y="1147056"/>
            <a:ext cx="2674556" cy="2670004"/>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Signals</a:t>
            </a:r>
          </a:p>
        </p:txBody>
      </p:sp>
      <p:sp>
        <p:nvSpPr>
          <p:cNvPr id="10" name="Rectangle 9">
            <a:extLst>
              <a:ext uri="{FF2B5EF4-FFF2-40B4-BE49-F238E27FC236}">
                <a16:creationId xmlns:a16="http://schemas.microsoft.com/office/drawing/2014/main" id="{1C085138-075F-4BC5-9B6D-F2589AC0F423}"/>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Title 1">
            <a:extLst>
              <a:ext uri="{FF2B5EF4-FFF2-40B4-BE49-F238E27FC236}">
                <a16:creationId xmlns:a16="http://schemas.microsoft.com/office/drawing/2014/main" id="{3A24C03E-9D4F-45B2-8FD1-76C2509DB11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2" name="Subtitle 2">
            <a:extLst>
              <a:ext uri="{FF2B5EF4-FFF2-40B4-BE49-F238E27FC236}">
                <a16:creationId xmlns:a16="http://schemas.microsoft.com/office/drawing/2014/main" id="{608525B9-1492-4EF3-8EC6-454DCA3E119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761101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gnal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CUES THAT A PROPOSECT MAY NEED?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Did you hear that? S/he needs us!!!</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BCA63228-3B72-4E11-9789-1C1BC6D8704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7356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M Wrap 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0F4FCA-6093-499B-98BF-F0CEBB997C6A}"/>
              </a:ext>
            </a:extLst>
          </p:cNvPr>
          <p:cNvSpPr/>
          <p:nvPr userDrawn="1"/>
        </p:nvSpPr>
        <p:spPr>
          <a:xfrm>
            <a:off x="0"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Wrap-up</a:t>
            </a:r>
          </a:p>
        </p:txBody>
      </p:sp>
      <p:pic>
        <p:nvPicPr>
          <p:cNvPr id="11" name="Picture 120">
            <a:extLst>
              <a:ext uri="{FF2B5EF4-FFF2-40B4-BE49-F238E27FC236}">
                <a16:creationId xmlns:a16="http://schemas.microsoft.com/office/drawing/2014/main" id="{E81DBFAE-490D-4E26-AAD0-E132F46499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11441" y="1267439"/>
            <a:ext cx="2674556" cy="2674556"/>
          </a:xfrm>
          <a:prstGeom prst="rect">
            <a:avLst/>
          </a:prstGeom>
        </p:spPr>
      </p:pic>
      <p:sp>
        <p:nvSpPr>
          <p:cNvPr id="10" name="Title 1">
            <a:extLst>
              <a:ext uri="{FF2B5EF4-FFF2-40B4-BE49-F238E27FC236}">
                <a16:creationId xmlns:a16="http://schemas.microsoft.com/office/drawing/2014/main" id="{873716B3-56C6-4FF1-8AF0-BE887E224133}"/>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2" name="Subtitle 2">
            <a:extLst>
              <a:ext uri="{FF2B5EF4-FFF2-40B4-BE49-F238E27FC236}">
                <a16:creationId xmlns:a16="http://schemas.microsoft.com/office/drawing/2014/main" id="{8D87B095-FBFE-418B-99B8-997F81D9EBF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865026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wrap up">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you’ve reach the end of this training, it is time to conclude by, for example, reminding the learning objectives of this course, and summarize the take-aways. If you want to add a knowledge check or quiz, use the specific template </a:t>
            </a:r>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Wrap up</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120">
            <a:extLst>
              <a:ext uri="{FF2B5EF4-FFF2-40B4-BE49-F238E27FC236}">
                <a16:creationId xmlns:a16="http://schemas.microsoft.com/office/drawing/2014/main" id="{60E8439F-E389-438B-A8E1-E8D6ECCC5F9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13350" y="140389"/>
            <a:ext cx="1146420" cy="1146420"/>
          </a:xfrm>
          <a:prstGeom prst="rect">
            <a:avLst/>
          </a:prstGeom>
        </p:spPr>
      </p:pic>
    </p:spTree>
    <p:custDataLst>
      <p:tags r:id="rId1"/>
    </p:custDataLst>
    <p:extLst>
      <p:ext uri="{BB962C8B-B14F-4D97-AF65-F5344CB8AC3E}">
        <p14:creationId xmlns:p14="http://schemas.microsoft.com/office/powerpoint/2010/main" val="1611455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p:txBody>
          <a:bodyPr/>
          <a:lstStyle>
            <a:lvl1pPr>
              <a:buClr>
                <a:schemeClr val="accent1"/>
              </a:buClr>
              <a:defRPr/>
            </a:lvl1pPr>
            <a:lvl2pPr>
              <a:buClr>
                <a:schemeClr val="accent1"/>
              </a:buClr>
              <a:defRPr/>
            </a:lvl2pPr>
            <a:lvl3pPr>
              <a:buClr>
                <a:schemeClr val="accent1"/>
              </a:buClr>
              <a:defRPr/>
            </a:lvl3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28861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036741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di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1C1B2-4545-41DD-9D01-E09966054F34}"/>
              </a:ext>
            </a:extLst>
          </p:cNvPr>
          <p:cNvSpPr/>
          <p:nvPr userDrawn="1"/>
        </p:nvSpPr>
        <p:spPr>
          <a:xfrm>
            <a:off x="6125028" y="0"/>
            <a:ext cx="5400000"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38048" y="1104126"/>
            <a:ext cx="2523903" cy="2517806"/>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Credits</a:t>
            </a:r>
          </a:p>
        </p:txBody>
      </p:sp>
      <p:sp>
        <p:nvSpPr>
          <p:cNvPr id="9" name="Rectangle 8">
            <a:extLst>
              <a:ext uri="{FF2B5EF4-FFF2-40B4-BE49-F238E27FC236}">
                <a16:creationId xmlns:a16="http://schemas.microsoft.com/office/drawing/2014/main" id="{45A89505-E0A6-4267-B220-9F88F429381D}"/>
              </a:ext>
            </a:extLst>
          </p:cNvPr>
          <p:cNvSpPr/>
          <p:nvPr userDrawn="1"/>
        </p:nvSpPr>
        <p:spPr>
          <a:xfrm>
            <a:off x="432000" y="5354300"/>
            <a:ext cx="5400000" cy="1292087"/>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We hope you acquired the knowledge you were looking for!</a:t>
            </a:r>
          </a:p>
          <a:p>
            <a:pPr algn="ctr"/>
            <a:r>
              <a:rPr lang="en-US" sz="1600" b="1"/>
              <a:t>Any comments or feedback? </a:t>
            </a:r>
            <a:r>
              <a:rPr lang="en-US" sz="1600" b="1">
                <a:hlinkClick r:id="rId4"/>
              </a:rPr>
              <a:t>university.axway@axway.com</a:t>
            </a:r>
            <a:r>
              <a:rPr lang="en-US" sz="1600" b="1"/>
              <a:t> </a:t>
            </a:r>
          </a:p>
        </p:txBody>
      </p:sp>
      <p:sp>
        <p:nvSpPr>
          <p:cNvPr id="7" name="Text Placeholder 6">
            <a:extLst>
              <a:ext uri="{FF2B5EF4-FFF2-40B4-BE49-F238E27FC236}">
                <a16:creationId xmlns:a16="http://schemas.microsoft.com/office/drawing/2014/main" id="{01A9C8AE-84D8-44AE-86A5-1FB92A300034}"/>
              </a:ext>
            </a:extLst>
          </p:cNvPr>
          <p:cNvSpPr>
            <a:spLocks noGrp="1"/>
          </p:cNvSpPr>
          <p:nvPr>
            <p:ph type="body" sz="quarter" idx="10" hasCustomPrompt="1"/>
          </p:nvPr>
        </p:nvSpPr>
        <p:spPr>
          <a:xfrm>
            <a:off x="431800" y="1098000"/>
            <a:ext cx="5400675" cy="4043913"/>
          </a:xfrm>
        </p:spPr>
        <p:txBody>
          <a:bodyPr/>
          <a:lstStyle>
            <a:lvl1pPr marL="0" indent="0">
              <a:buFont typeface="Arial" panose="020B0604020202020204" pitchFamily="34" charset="0"/>
              <a:buNone/>
              <a:defRPr b="1"/>
            </a:lvl1pPr>
            <a:lvl2pPr marL="457200" indent="-457200">
              <a:buFontTx/>
              <a:buBlip>
                <a:blip r:embed="rId5"/>
              </a:buBlip>
              <a:defRPr/>
            </a:lvl2pPr>
          </a:lstStyle>
          <a:p>
            <a:pPr lvl="0"/>
            <a:r>
              <a:rPr lang="en-US"/>
              <a:t>Expert Knowledge</a:t>
            </a:r>
          </a:p>
          <a:p>
            <a:pPr lvl="1"/>
            <a:r>
              <a:rPr lang="en-US"/>
              <a:t>Name 1</a:t>
            </a:r>
          </a:p>
          <a:p>
            <a:pPr lvl="1"/>
            <a:r>
              <a:rPr lang="en-US"/>
              <a:t>Name 2</a:t>
            </a:r>
          </a:p>
          <a:p>
            <a:pPr lvl="1"/>
            <a:endParaRPr lang="en-US"/>
          </a:p>
          <a:p>
            <a:pPr lvl="0"/>
            <a:r>
              <a:rPr lang="en-US"/>
              <a:t>Voice Over</a:t>
            </a:r>
          </a:p>
          <a:p>
            <a:pPr lvl="1"/>
            <a:r>
              <a:rPr lang="en-US"/>
              <a:t>Name 3</a:t>
            </a:r>
          </a:p>
          <a:p>
            <a:pPr lvl="1"/>
            <a:endParaRPr lang="en-US"/>
          </a:p>
          <a:p>
            <a:pPr lvl="0"/>
            <a:r>
              <a:rPr lang="en-US"/>
              <a:t>Instructional Design</a:t>
            </a:r>
          </a:p>
          <a:p>
            <a:pPr lvl="1"/>
            <a:r>
              <a:rPr lang="en-US"/>
              <a:t>Name 4</a:t>
            </a:r>
          </a:p>
        </p:txBody>
      </p:sp>
    </p:spTree>
    <p:custDataLst>
      <p:tags r:id="rId1"/>
    </p:custDataLst>
    <p:extLst>
      <p:ext uri="{BB962C8B-B14F-4D97-AF65-F5344CB8AC3E}">
        <p14:creationId xmlns:p14="http://schemas.microsoft.com/office/powerpoint/2010/main" val="1174775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down your text over here</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Title of the screen</a:t>
            </a:r>
          </a:p>
        </p:txBody>
      </p:sp>
      <p:sp>
        <p:nvSpPr>
          <p:cNvPr id="9" name="Rectangle 8">
            <a:extLst>
              <a:ext uri="{FF2B5EF4-FFF2-40B4-BE49-F238E27FC236}">
                <a16:creationId xmlns:a16="http://schemas.microsoft.com/office/drawing/2014/main" id="{C9D87A6B-2E32-4C09-909E-609226EBC56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11" name="Picture Placeholder 11">
            <a:extLst>
              <a:ext uri="{FF2B5EF4-FFF2-40B4-BE49-F238E27FC236}">
                <a16:creationId xmlns:a16="http://schemas.microsoft.com/office/drawing/2014/main" id="{71F82370-89AA-487A-9720-082569D8C7B9}"/>
              </a:ext>
            </a:extLst>
          </p:cNvPr>
          <p:cNvSpPr>
            <a:spLocks noGrp="1"/>
          </p:cNvSpPr>
          <p:nvPr>
            <p:ph type="pic" sz="quarter" idx="11" hasCustomPrompt="1"/>
          </p:nvPr>
        </p:nvSpPr>
        <p:spPr>
          <a:xfrm>
            <a:off x="10932262" y="158800"/>
            <a:ext cx="1080000" cy="1080000"/>
          </a:xfrm>
        </p:spPr>
        <p:txBody>
          <a:bodyPr lIns="72000" rIns="72000" anchor="ctr"/>
          <a:lstStyle>
            <a:lvl1pPr marL="0" indent="0" algn="ctr">
              <a:buNone/>
              <a:defRPr>
                <a:solidFill>
                  <a:schemeClr val="bg1"/>
                </a:solidFill>
              </a:defRPr>
            </a:lvl1pPr>
          </a:lstStyle>
          <a:p>
            <a:r>
              <a:rPr lang="en-US"/>
              <a:t>Insert icon</a:t>
            </a:r>
          </a:p>
        </p:txBody>
      </p:sp>
    </p:spTree>
    <p:custDataLst>
      <p:tags r:id="rId1"/>
    </p:custDataLst>
    <p:extLst>
      <p:ext uri="{BB962C8B-B14F-4D97-AF65-F5344CB8AC3E}">
        <p14:creationId xmlns:p14="http://schemas.microsoft.com/office/powerpoint/2010/main" val="70782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M Intr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7532400" y="42204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Learning Objectives</a:t>
            </a:r>
          </a:p>
        </p:txBody>
      </p:sp>
      <p:grpSp>
        <p:nvGrpSpPr>
          <p:cNvPr id="2" name="Picture 120">
            <a:extLst>
              <a:ext uri="{FF2B5EF4-FFF2-40B4-BE49-F238E27FC236}">
                <a16:creationId xmlns:a16="http://schemas.microsoft.com/office/drawing/2014/main" id="{BB36988A-6DB4-41A9-8EF9-92261D27DB2F}"/>
              </a:ext>
            </a:extLst>
          </p:cNvPr>
          <p:cNvGrpSpPr/>
          <p:nvPr/>
        </p:nvGrpSpPr>
        <p:grpSpPr>
          <a:xfrm>
            <a:off x="8254934" y="1376701"/>
            <a:ext cx="1797060" cy="1796081"/>
            <a:chOff x="8254934" y="1376701"/>
            <a:chExt cx="1797060" cy="1796081"/>
          </a:xfrm>
        </p:grpSpPr>
        <p:grpSp>
          <p:nvGrpSpPr>
            <p:cNvPr id="3" name="Picture 120">
              <a:extLst>
                <a:ext uri="{FF2B5EF4-FFF2-40B4-BE49-F238E27FC236}">
                  <a16:creationId xmlns:a16="http://schemas.microsoft.com/office/drawing/2014/main" id="{D9301557-0E5D-447B-89EC-BBEC9605A61C}"/>
                </a:ext>
              </a:extLst>
            </p:cNvPr>
            <p:cNvGrpSpPr/>
            <p:nvPr/>
          </p:nvGrpSpPr>
          <p:grpSpPr>
            <a:xfrm>
              <a:off x="8254934" y="1610858"/>
              <a:ext cx="1538000" cy="1561924"/>
              <a:chOff x="8254934" y="1610858"/>
              <a:chExt cx="1538000" cy="1561924"/>
            </a:xfrm>
            <a:solidFill>
              <a:srgbClr val="4A4F54"/>
            </a:solidFill>
          </p:grpSpPr>
          <p:sp>
            <p:nvSpPr>
              <p:cNvPr id="4" name="Picture 120">
                <a:extLst>
                  <a:ext uri="{FF2B5EF4-FFF2-40B4-BE49-F238E27FC236}">
                    <a16:creationId xmlns:a16="http://schemas.microsoft.com/office/drawing/2014/main" id="{515C23B2-4088-4E2B-9B7C-1373EEA5D3FC}"/>
                  </a:ext>
                </a:extLst>
              </p:cNvPr>
              <p:cNvSpPr/>
              <p:nvPr/>
            </p:nvSpPr>
            <p:spPr>
              <a:xfrm>
                <a:off x="8583563" y="1945491"/>
                <a:ext cx="881937" cy="896267"/>
              </a:xfrm>
              <a:custGeom>
                <a:avLst/>
                <a:gdLst>
                  <a:gd name="connsiteX0" fmla="*/ 798281 w 881937"/>
                  <a:gd name="connsiteY0" fmla="*/ 433793 h 896267"/>
                  <a:gd name="connsiteX1" fmla="*/ 793501 w 881937"/>
                  <a:gd name="connsiteY1" fmla="*/ 438573 h 896267"/>
                  <a:gd name="connsiteX2" fmla="*/ 700289 w 881937"/>
                  <a:gd name="connsiteY2" fmla="*/ 513860 h 896267"/>
                  <a:gd name="connsiteX3" fmla="*/ 440969 w 881937"/>
                  <a:gd name="connsiteY3" fmla="*/ 719404 h 896267"/>
                  <a:gd name="connsiteX4" fmla="*/ 172089 w 881937"/>
                  <a:gd name="connsiteY4" fmla="*/ 448134 h 896267"/>
                  <a:gd name="connsiteX5" fmla="*/ 426629 w 881937"/>
                  <a:gd name="connsiteY5" fmla="*/ 175668 h 896267"/>
                  <a:gd name="connsiteX6" fmla="*/ 475624 w 881937"/>
                  <a:gd name="connsiteY6" fmla="*/ 117112 h 896267"/>
                  <a:gd name="connsiteX7" fmla="*/ 480405 w 881937"/>
                  <a:gd name="connsiteY7" fmla="*/ 112332 h 896267"/>
                  <a:gd name="connsiteX8" fmla="*/ 568836 w 881937"/>
                  <a:gd name="connsiteY8" fmla="*/ 27485 h 896267"/>
                  <a:gd name="connsiteX9" fmla="*/ 572421 w 881937"/>
                  <a:gd name="connsiteY9" fmla="*/ 23900 h 896267"/>
                  <a:gd name="connsiteX10" fmla="*/ 576006 w 881937"/>
                  <a:gd name="connsiteY10" fmla="*/ 21510 h 896267"/>
                  <a:gd name="connsiteX11" fmla="*/ 439774 w 881937"/>
                  <a:gd name="connsiteY11" fmla="*/ 0 h 896267"/>
                  <a:gd name="connsiteX12" fmla="*/ 5 w 881937"/>
                  <a:gd name="connsiteY12" fmla="*/ 449329 h 896267"/>
                  <a:gd name="connsiteX13" fmla="*/ 442164 w 881937"/>
                  <a:gd name="connsiteY13" fmla="*/ 896267 h 896267"/>
                  <a:gd name="connsiteX14" fmla="*/ 881932 w 881937"/>
                  <a:gd name="connsiteY14" fmla="*/ 446939 h 896267"/>
                  <a:gd name="connsiteX15" fmla="*/ 872372 w 881937"/>
                  <a:gd name="connsiteY15" fmla="*/ 356117 h 896267"/>
                  <a:gd name="connsiteX16" fmla="*/ 798281 w 881937"/>
                  <a:gd name="connsiteY16" fmla="*/ 433793 h 89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1937" h="896267">
                    <a:moveTo>
                      <a:pt x="798281" y="433793"/>
                    </a:moveTo>
                    <a:lnTo>
                      <a:pt x="793501" y="438573"/>
                    </a:lnTo>
                    <a:cubicBezTo>
                      <a:pt x="762430" y="468449"/>
                      <a:pt x="731359" y="493544"/>
                      <a:pt x="700289" y="513860"/>
                    </a:cubicBezTo>
                    <a:cubicBezTo>
                      <a:pt x="670413" y="630972"/>
                      <a:pt x="566446" y="718209"/>
                      <a:pt x="440969" y="719404"/>
                    </a:cubicBezTo>
                    <a:cubicBezTo>
                      <a:pt x="292786" y="719404"/>
                      <a:pt x="172089" y="598706"/>
                      <a:pt x="172089" y="448134"/>
                    </a:cubicBezTo>
                    <a:cubicBezTo>
                      <a:pt x="172089" y="302341"/>
                      <a:pt x="284421" y="182838"/>
                      <a:pt x="426629" y="175668"/>
                    </a:cubicBezTo>
                    <a:cubicBezTo>
                      <a:pt x="442164" y="156548"/>
                      <a:pt x="457699" y="136233"/>
                      <a:pt x="475624" y="117112"/>
                    </a:cubicBezTo>
                    <a:lnTo>
                      <a:pt x="480405" y="112332"/>
                    </a:lnTo>
                    <a:lnTo>
                      <a:pt x="568836" y="27485"/>
                    </a:lnTo>
                    <a:lnTo>
                      <a:pt x="572421" y="23900"/>
                    </a:lnTo>
                    <a:cubicBezTo>
                      <a:pt x="573616" y="22705"/>
                      <a:pt x="574811" y="22705"/>
                      <a:pt x="576006" y="21510"/>
                    </a:cubicBezTo>
                    <a:cubicBezTo>
                      <a:pt x="532986" y="7170"/>
                      <a:pt x="487575" y="0"/>
                      <a:pt x="439774" y="0"/>
                    </a:cubicBezTo>
                    <a:cubicBezTo>
                      <a:pt x="195989" y="1195"/>
                      <a:pt x="-1190" y="201959"/>
                      <a:pt x="5" y="449329"/>
                    </a:cubicBezTo>
                    <a:cubicBezTo>
                      <a:pt x="1200" y="696698"/>
                      <a:pt x="198379" y="896267"/>
                      <a:pt x="442164" y="896267"/>
                    </a:cubicBezTo>
                    <a:cubicBezTo>
                      <a:pt x="685949" y="895072"/>
                      <a:pt x="883127" y="694308"/>
                      <a:pt x="881932" y="446939"/>
                    </a:cubicBezTo>
                    <a:cubicBezTo>
                      <a:pt x="881932" y="415868"/>
                      <a:pt x="878347" y="384797"/>
                      <a:pt x="872372" y="356117"/>
                    </a:cubicBezTo>
                    <a:lnTo>
                      <a:pt x="798281" y="433793"/>
                    </a:lnTo>
                    <a:close/>
                  </a:path>
                </a:pathLst>
              </a:custGeom>
              <a:solidFill>
                <a:srgbClr val="4A4F54"/>
              </a:solidFill>
              <a:ln w="1190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A613D098-F476-4B61-99AC-D0A5014CEA0D}"/>
                  </a:ext>
                </a:extLst>
              </p:cNvPr>
              <p:cNvSpPr/>
              <p:nvPr/>
            </p:nvSpPr>
            <p:spPr>
              <a:xfrm>
                <a:off x="8254934" y="1610858"/>
                <a:ext cx="1538000" cy="1561924"/>
              </a:xfrm>
              <a:custGeom>
                <a:avLst/>
                <a:gdLst>
                  <a:gd name="connsiteX0" fmla="*/ 1381450 w 1538000"/>
                  <a:gd name="connsiteY0" fmla="*/ 406334 h 1561924"/>
                  <a:gd name="connsiteX1" fmla="*/ 1319309 w 1538000"/>
                  <a:gd name="connsiteY1" fmla="*/ 525837 h 1561924"/>
                  <a:gd name="connsiteX2" fmla="*/ 1374279 w 1538000"/>
                  <a:gd name="connsiteY2" fmla="*/ 779181 h 1561924"/>
                  <a:gd name="connsiteX3" fmla="*/ 769598 w 1538000"/>
                  <a:gd name="connsiteY3" fmla="*/ 1395813 h 1561924"/>
                  <a:gd name="connsiteX4" fmla="*/ 161331 w 1538000"/>
                  <a:gd name="connsiteY4" fmla="*/ 782766 h 1561924"/>
                  <a:gd name="connsiteX5" fmla="*/ 766013 w 1538000"/>
                  <a:gd name="connsiteY5" fmla="*/ 166135 h 1561924"/>
                  <a:gd name="connsiteX6" fmla="*/ 1058793 w 1538000"/>
                  <a:gd name="connsiteY6" fmla="*/ 241421 h 1561924"/>
                  <a:gd name="connsiteX7" fmla="*/ 1165151 w 1538000"/>
                  <a:gd name="connsiteY7" fmla="*/ 185255 h 1561924"/>
                  <a:gd name="connsiteX8" fmla="*/ 1157980 w 1538000"/>
                  <a:gd name="connsiteY8" fmla="*/ 107578 h 1561924"/>
                  <a:gd name="connsiteX9" fmla="*/ 766013 w 1538000"/>
                  <a:gd name="connsiteY9" fmla="*/ 26 h 1561924"/>
                  <a:gd name="connsiteX10" fmla="*/ 3 w 1538000"/>
                  <a:gd name="connsiteY10" fmla="*/ 783961 h 1561924"/>
                  <a:gd name="connsiteX11" fmla="*/ 770793 w 1538000"/>
                  <a:gd name="connsiteY11" fmla="*/ 1561921 h 1561924"/>
                  <a:gd name="connsiteX12" fmla="*/ 1537998 w 1538000"/>
                  <a:gd name="connsiteY12" fmla="*/ 779181 h 1561924"/>
                  <a:gd name="connsiteX13" fmla="*/ 1447176 w 1538000"/>
                  <a:gd name="connsiteY13" fmla="*/ 412309 h 1561924"/>
                  <a:gd name="connsiteX14" fmla="*/ 1381450 w 1538000"/>
                  <a:gd name="connsiteY14" fmla="*/ 406334 h 15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38000" h="1561924">
                    <a:moveTo>
                      <a:pt x="1381450" y="406334"/>
                    </a:moveTo>
                    <a:cubicBezTo>
                      <a:pt x="1364719" y="444575"/>
                      <a:pt x="1344404" y="485206"/>
                      <a:pt x="1319309" y="525837"/>
                    </a:cubicBezTo>
                    <a:cubicBezTo>
                      <a:pt x="1353964" y="603513"/>
                      <a:pt x="1374279" y="689555"/>
                      <a:pt x="1374279" y="779181"/>
                    </a:cubicBezTo>
                    <a:cubicBezTo>
                      <a:pt x="1375475" y="1118568"/>
                      <a:pt x="1104204" y="1394618"/>
                      <a:pt x="769598" y="1395813"/>
                    </a:cubicBezTo>
                    <a:cubicBezTo>
                      <a:pt x="434991" y="1397008"/>
                      <a:pt x="162526" y="1122153"/>
                      <a:pt x="161331" y="782766"/>
                    </a:cubicBezTo>
                    <a:cubicBezTo>
                      <a:pt x="160136" y="443380"/>
                      <a:pt x="431406" y="167330"/>
                      <a:pt x="766013" y="166135"/>
                    </a:cubicBezTo>
                    <a:cubicBezTo>
                      <a:pt x="872370" y="166135"/>
                      <a:pt x="971557" y="193620"/>
                      <a:pt x="1058793" y="241421"/>
                    </a:cubicBezTo>
                    <a:cubicBezTo>
                      <a:pt x="1094644" y="219911"/>
                      <a:pt x="1130495" y="200790"/>
                      <a:pt x="1165151" y="185255"/>
                    </a:cubicBezTo>
                    <a:lnTo>
                      <a:pt x="1157980" y="107578"/>
                    </a:lnTo>
                    <a:cubicBezTo>
                      <a:pt x="1043258" y="38267"/>
                      <a:pt x="908221" y="-1169"/>
                      <a:pt x="766013" y="26"/>
                    </a:cubicBezTo>
                    <a:cubicBezTo>
                      <a:pt x="341780" y="2416"/>
                      <a:pt x="-1192" y="352558"/>
                      <a:pt x="3" y="783961"/>
                    </a:cubicBezTo>
                    <a:cubicBezTo>
                      <a:pt x="1198" y="1215365"/>
                      <a:pt x="346560" y="1563116"/>
                      <a:pt x="770793" y="1561921"/>
                    </a:cubicBezTo>
                    <a:cubicBezTo>
                      <a:pt x="1195026" y="1560726"/>
                      <a:pt x="1539193" y="1210585"/>
                      <a:pt x="1537998" y="779181"/>
                    </a:cubicBezTo>
                    <a:cubicBezTo>
                      <a:pt x="1537998" y="646534"/>
                      <a:pt x="1504537" y="522251"/>
                      <a:pt x="1447176" y="412309"/>
                    </a:cubicBezTo>
                    <a:lnTo>
                      <a:pt x="1381450" y="406334"/>
                    </a:lnTo>
                    <a:close/>
                  </a:path>
                </a:pathLst>
              </a:custGeom>
              <a:solidFill>
                <a:srgbClr val="4A4F54"/>
              </a:solidFill>
              <a:ln w="11906"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B47F86F7-BE62-46DF-A8EA-12E9BA19CC97}"/>
                </a:ext>
              </a:extLst>
            </p:cNvPr>
            <p:cNvSpPr/>
            <p:nvPr/>
          </p:nvSpPr>
          <p:spPr>
            <a:xfrm>
              <a:off x="8952831" y="1376701"/>
              <a:ext cx="1099163" cy="1114915"/>
            </a:xfrm>
            <a:custGeom>
              <a:avLst/>
              <a:gdLst>
                <a:gd name="connsiteX0" fmla="*/ 830541 w 1099163"/>
                <a:gd name="connsiteY0" fmla="*/ 218648 h 1114915"/>
                <a:gd name="connsiteX1" fmla="*/ 811421 w 1099163"/>
                <a:gd name="connsiteY1" fmla="*/ 16689 h 1114915"/>
                <a:gd name="connsiteX2" fmla="*/ 799470 w 1099163"/>
                <a:gd name="connsiteY2" fmla="*/ 1154 h 1114915"/>
                <a:gd name="connsiteX3" fmla="*/ 780350 w 1099163"/>
                <a:gd name="connsiteY3" fmla="*/ 5934 h 1114915"/>
                <a:gd name="connsiteX4" fmla="*/ 559271 w 1099163"/>
                <a:gd name="connsiteY4" fmla="*/ 231794 h 1114915"/>
                <a:gd name="connsiteX5" fmla="*/ 554491 w 1099163"/>
                <a:gd name="connsiteY5" fmla="*/ 246134 h 1114915"/>
                <a:gd name="connsiteX6" fmla="*/ 573611 w 1099163"/>
                <a:gd name="connsiteY6" fmla="*/ 451678 h 1114915"/>
                <a:gd name="connsiteX7" fmla="*/ 578391 w 1099163"/>
                <a:gd name="connsiteY7" fmla="*/ 462433 h 1114915"/>
                <a:gd name="connsiteX8" fmla="*/ 585561 w 1099163"/>
                <a:gd name="connsiteY8" fmla="*/ 467213 h 1114915"/>
                <a:gd name="connsiteX9" fmla="*/ 603487 w 1099163"/>
                <a:gd name="connsiteY9" fmla="*/ 463628 h 1114915"/>
                <a:gd name="connsiteX10" fmla="*/ 602292 w 1099163"/>
                <a:gd name="connsiteY10" fmla="*/ 466018 h 1114915"/>
                <a:gd name="connsiteX11" fmla="*/ 580781 w 1099163"/>
                <a:gd name="connsiteY11" fmla="*/ 488723 h 1114915"/>
                <a:gd name="connsiteX12" fmla="*/ 268880 w 1099163"/>
                <a:gd name="connsiteY12" fmla="*/ 670367 h 1114915"/>
                <a:gd name="connsiteX13" fmla="*/ 181643 w 1099163"/>
                <a:gd name="connsiteY13" fmla="*/ 755214 h 1114915"/>
                <a:gd name="connsiteX14" fmla="*/ 62141 w 1099163"/>
                <a:gd name="connsiteY14" fmla="*/ 984658 h 1114915"/>
                <a:gd name="connsiteX15" fmla="*/ 52581 w 1099163"/>
                <a:gd name="connsiteY15" fmla="*/ 1014534 h 1114915"/>
                <a:gd name="connsiteX16" fmla="*/ 0 w 1099163"/>
                <a:gd name="connsiteY16" fmla="*/ 1114915 h 1114915"/>
                <a:gd name="connsiteX17" fmla="*/ 105162 w 1099163"/>
                <a:gd name="connsiteY17" fmla="*/ 1061139 h 1114915"/>
                <a:gd name="connsiteX18" fmla="*/ 129062 w 1099163"/>
                <a:gd name="connsiteY18" fmla="*/ 1052774 h 1114915"/>
                <a:gd name="connsiteX19" fmla="*/ 356117 w 1099163"/>
                <a:gd name="connsiteY19" fmla="*/ 930882 h 1114915"/>
                <a:gd name="connsiteX20" fmla="*/ 439768 w 1099163"/>
                <a:gd name="connsiteY20" fmla="*/ 841255 h 1114915"/>
                <a:gd name="connsiteX21" fmla="*/ 617827 w 1099163"/>
                <a:gd name="connsiteY21" fmla="*/ 525769 h 1114915"/>
                <a:gd name="connsiteX22" fmla="*/ 639337 w 1099163"/>
                <a:gd name="connsiteY22" fmla="*/ 504259 h 1114915"/>
                <a:gd name="connsiteX23" fmla="*/ 641727 w 1099163"/>
                <a:gd name="connsiteY23" fmla="*/ 503064 h 1114915"/>
                <a:gd name="connsiteX24" fmla="*/ 638142 w 1099163"/>
                <a:gd name="connsiteY24" fmla="*/ 520989 h 1114915"/>
                <a:gd name="connsiteX25" fmla="*/ 642922 w 1099163"/>
                <a:gd name="connsiteY25" fmla="*/ 528159 h 1114915"/>
                <a:gd name="connsiteX26" fmla="*/ 653678 w 1099163"/>
                <a:gd name="connsiteY26" fmla="*/ 532939 h 1114915"/>
                <a:gd name="connsiteX27" fmla="*/ 856831 w 1099163"/>
                <a:gd name="connsiteY27" fmla="*/ 553255 h 1114915"/>
                <a:gd name="connsiteX28" fmla="*/ 871172 w 1099163"/>
                <a:gd name="connsiteY28" fmla="*/ 548475 h 1114915"/>
                <a:gd name="connsiteX29" fmla="*/ 1093446 w 1099163"/>
                <a:gd name="connsiteY29" fmla="*/ 323810 h 1114915"/>
                <a:gd name="connsiteX30" fmla="*/ 1098226 w 1099163"/>
                <a:gd name="connsiteY30" fmla="*/ 304690 h 1114915"/>
                <a:gd name="connsiteX31" fmla="*/ 1082691 w 1099163"/>
                <a:gd name="connsiteY31" fmla="*/ 292740 h 1114915"/>
                <a:gd name="connsiteX32" fmla="*/ 880732 w 1099163"/>
                <a:gd name="connsiteY32" fmla="*/ 273619 h 1114915"/>
                <a:gd name="connsiteX33" fmla="*/ 942873 w 1099163"/>
                <a:gd name="connsiteY33" fmla="*/ 176822 h 1114915"/>
                <a:gd name="connsiteX34" fmla="*/ 976334 w 1099163"/>
                <a:gd name="connsiteY34" fmla="*/ 126631 h 111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99163" h="1114915">
                  <a:moveTo>
                    <a:pt x="830541" y="218648"/>
                  </a:moveTo>
                  <a:lnTo>
                    <a:pt x="811421" y="16689"/>
                  </a:lnTo>
                  <a:cubicBezTo>
                    <a:pt x="810226" y="9519"/>
                    <a:pt x="806641" y="3544"/>
                    <a:pt x="799470" y="1154"/>
                  </a:cubicBezTo>
                  <a:cubicBezTo>
                    <a:pt x="792300" y="-1236"/>
                    <a:pt x="785130" y="-41"/>
                    <a:pt x="780350" y="5934"/>
                  </a:cubicBezTo>
                  <a:lnTo>
                    <a:pt x="559271" y="231794"/>
                  </a:lnTo>
                  <a:cubicBezTo>
                    <a:pt x="555686" y="235379"/>
                    <a:pt x="553296" y="241354"/>
                    <a:pt x="554491" y="246134"/>
                  </a:cubicBezTo>
                  <a:lnTo>
                    <a:pt x="573611" y="451678"/>
                  </a:lnTo>
                  <a:cubicBezTo>
                    <a:pt x="573611" y="456458"/>
                    <a:pt x="576001" y="460043"/>
                    <a:pt x="578391" y="462433"/>
                  </a:cubicBezTo>
                  <a:cubicBezTo>
                    <a:pt x="580781" y="464823"/>
                    <a:pt x="581976" y="466018"/>
                    <a:pt x="585561" y="467213"/>
                  </a:cubicBezTo>
                  <a:cubicBezTo>
                    <a:pt x="591536" y="469603"/>
                    <a:pt x="598706" y="467213"/>
                    <a:pt x="603487" y="463628"/>
                  </a:cubicBezTo>
                  <a:lnTo>
                    <a:pt x="602292" y="466018"/>
                  </a:lnTo>
                  <a:lnTo>
                    <a:pt x="580781" y="488723"/>
                  </a:lnTo>
                  <a:cubicBezTo>
                    <a:pt x="489959" y="516209"/>
                    <a:pt x="380017" y="574765"/>
                    <a:pt x="268880" y="670367"/>
                  </a:cubicBezTo>
                  <a:lnTo>
                    <a:pt x="181643" y="755214"/>
                  </a:lnTo>
                  <a:cubicBezTo>
                    <a:pt x="99187" y="844840"/>
                    <a:pt x="58556" y="929687"/>
                    <a:pt x="62141" y="984658"/>
                  </a:cubicBezTo>
                  <a:cubicBezTo>
                    <a:pt x="62141" y="988243"/>
                    <a:pt x="57361" y="1000193"/>
                    <a:pt x="52581" y="1014534"/>
                  </a:cubicBezTo>
                  <a:lnTo>
                    <a:pt x="0" y="1114915"/>
                  </a:lnTo>
                  <a:lnTo>
                    <a:pt x="105162" y="1061139"/>
                  </a:lnTo>
                  <a:cubicBezTo>
                    <a:pt x="117112" y="1056359"/>
                    <a:pt x="126672" y="1051579"/>
                    <a:pt x="129062" y="1052774"/>
                  </a:cubicBezTo>
                  <a:cubicBezTo>
                    <a:pt x="184033" y="1056359"/>
                    <a:pt x="267685" y="1015729"/>
                    <a:pt x="356117" y="930882"/>
                  </a:cubicBezTo>
                  <a:lnTo>
                    <a:pt x="439768" y="841255"/>
                  </a:lnTo>
                  <a:cubicBezTo>
                    <a:pt x="534175" y="728923"/>
                    <a:pt x="590341" y="617786"/>
                    <a:pt x="617827" y="525769"/>
                  </a:cubicBezTo>
                  <a:lnTo>
                    <a:pt x="639337" y="504259"/>
                  </a:lnTo>
                  <a:lnTo>
                    <a:pt x="641727" y="503064"/>
                  </a:lnTo>
                  <a:cubicBezTo>
                    <a:pt x="636947" y="507844"/>
                    <a:pt x="635752" y="515014"/>
                    <a:pt x="638142" y="520989"/>
                  </a:cubicBezTo>
                  <a:cubicBezTo>
                    <a:pt x="639337" y="523379"/>
                    <a:pt x="640532" y="525769"/>
                    <a:pt x="642922" y="528159"/>
                  </a:cubicBezTo>
                  <a:cubicBezTo>
                    <a:pt x="645312" y="530549"/>
                    <a:pt x="650092" y="532939"/>
                    <a:pt x="653678" y="532939"/>
                  </a:cubicBezTo>
                  <a:lnTo>
                    <a:pt x="856831" y="553255"/>
                  </a:lnTo>
                  <a:cubicBezTo>
                    <a:pt x="861611" y="553255"/>
                    <a:pt x="867587" y="552060"/>
                    <a:pt x="871172" y="548475"/>
                  </a:cubicBezTo>
                  <a:lnTo>
                    <a:pt x="1093446" y="323810"/>
                  </a:lnTo>
                  <a:cubicBezTo>
                    <a:pt x="1098226" y="319030"/>
                    <a:pt x="1100616" y="311860"/>
                    <a:pt x="1098226" y="304690"/>
                  </a:cubicBezTo>
                  <a:cubicBezTo>
                    <a:pt x="1095836" y="297520"/>
                    <a:pt x="1089861" y="293935"/>
                    <a:pt x="1082691" y="292740"/>
                  </a:cubicBezTo>
                  <a:lnTo>
                    <a:pt x="880732" y="273619"/>
                  </a:lnTo>
                  <a:lnTo>
                    <a:pt x="942873" y="176822"/>
                  </a:lnTo>
                  <a:cubicBezTo>
                    <a:pt x="942873" y="176822"/>
                    <a:pt x="976334" y="127827"/>
                    <a:pt x="976334" y="126631"/>
                  </a:cubicBezTo>
                </a:path>
              </a:pathLst>
            </a:custGeom>
            <a:solidFill>
              <a:srgbClr val="006580"/>
            </a:solidFill>
            <a:ln w="11906" cap="flat">
              <a:noFill/>
              <a:prstDash val="solid"/>
              <a:miter/>
            </a:ln>
          </p:spPr>
          <p:txBody>
            <a:bodyPr rtlCol="0" anchor="ctr"/>
            <a:lstStyle/>
            <a:p>
              <a:endParaRPr lang="en-US"/>
            </a:p>
          </p:txBody>
        </p:sp>
      </p:grpSp>
      <p:sp>
        <p:nvSpPr>
          <p:cNvPr id="13" name="Rectangle 12">
            <a:extLst>
              <a:ext uri="{FF2B5EF4-FFF2-40B4-BE49-F238E27FC236}">
                <a16:creationId xmlns:a16="http://schemas.microsoft.com/office/drawing/2014/main" id="{3CC57E02-79B1-4F46-BFAD-F480DA775FA8}"/>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itle 1">
            <a:extLst>
              <a:ext uri="{FF2B5EF4-FFF2-40B4-BE49-F238E27FC236}">
                <a16:creationId xmlns:a16="http://schemas.microsoft.com/office/drawing/2014/main" id="{A9DC56E3-5228-4C81-9DC6-292AA1088D4E}"/>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5" name="Subtitle 2">
            <a:extLst>
              <a:ext uri="{FF2B5EF4-FFF2-40B4-BE49-F238E27FC236}">
                <a16:creationId xmlns:a16="http://schemas.microsoft.com/office/drawing/2014/main" id="{B55F3FD7-3A5C-4AA9-BBAC-06A42A2E9AC0}"/>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3287771360"/>
      </p:ext>
    </p:extLst>
  </p:cSld>
  <p:clrMapOvr>
    <a:masterClrMapping/>
  </p:clrMapOvr>
  <p:extLst>
    <p:ext uri="{DCECCB84-F9BA-43D5-87BE-67443E8EF086}">
      <p15:sldGuideLst xmlns:p15="http://schemas.microsoft.com/office/powerpoint/2012/main">
        <p15:guide id="1" orient="horz" pos="2251" userDrawn="1">
          <p15:clr>
            <a:srgbClr val="FBAE40"/>
          </p15:clr>
        </p15:guide>
        <p15:guide id="2" pos="3522" userDrawn="1">
          <p15:clr>
            <a:srgbClr val="FBAE40"/>
          </p15:clr>
        </p15:guide>
        <p15:guide id="3" pos="121" userDrawn="1">
          <p15:clr>
            <a:srgbClr val="FBAE40"/>
          </p15:clr>
        </p15:guide>
        <p15:guide id="4" orient="horz" pos="68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Learning Objectives</a:t>
            </a:r>
          </a:p>
        </p:txBody>
      </p:sp>
      <p:sp>
        <p:nvSpPr>
          <p:cNvPr id="9" name="Rectangle 8">
            <a:extLst>
              <a:ext uri="{FF2B5EF4-FFF2-40B4-BE49-F238E27FC236}">
                <a16:creationId xmlns:a16="http://schemas.microsoft.com/office/drawing/2014/main" id="{C9D87A6B-2E32-4C09-909E-609226EBC56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549EB28D-A67B-4152-AC87-4B1DA5AB2449}"/>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18BEDC39-B658-4EAF-93C5-30EAFEAEBFA4}"/>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675A6231-C8AE-4E43-9A28-3662A5C1184B}"/>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CA08EC52-5338-4516-B3F3-C5E5335638A3}"/>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DCF98B41-BEDA-484F-A306-4FD1E97586A4}"/>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51599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M Prerequisit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EDE7AB-AE3F-43E1-AEF4-475D6AEAE85B}"/>
              </a:ext>
            </a:extLst>
          </p:cNvPr>
          <p:cNvSpPr/>
          <p:nvPr userDrawn="1"/>
        </p:nvSpPr>
        <p:spPr>
          <a:xfrm>
            <a:off x="5714614" y="-1746"/>
            <a:ext cx="5707839" cy="5777934"/>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Prerequisites</a:t>
            </a:r>
          </a:p>
        </p:txBody>
      </p:sp>
      <p:grpSp>
        <p:nvGrpSpPr>
          <p:cNvPr id="2" name="Picture 120">
            <a:extLst>
              <a:ext uri="{FF2B5EF4-FFF2-40B4-BE49-F238E27FC236}">
                <a16:creationId xmlns:a16="http://schemas.microsoft.com/office/drawing/2014/main" id="{463399F2-1DEE-42B8-9C97-B6B3253917A6}"/>
              </a:ext>
            </a:extLst>
          </p:cNvPr>
          <p:cNvGrpSpPr/>
          <p:nvPr/>
        </p:nvGrpSpPr>
        <p:grpSpPr>
          <a:xfrm>
            <a:off x="7967482" y="2128205"/>
            <a:ext cx="2036350" cy="1407829"/>
            <a:chOff x="7967482" y="2128205"/>
            <a:chExt cx="2036350" cy="1407829"/>
          </a:xfrm>
        </p:grpSpPr>
        <p:sp>
          <p:nvSpPr>
            <p:cNvPr id="3" name="Picture 120">
              <a:extLst>
                <a:ext uri="{FF2B5EF4-FFF2-40B4-BE49-F238E27FC236}">
                  <a16:creationId xmlns:a16="http://schemas.microsoft.com/office/drawing/2014/main" id="{322F81C9-675F-4B1A-8168-E8D00523F64B}"/>
                </a:ext>
              </a:extLst>
            </p:cNvPr>
            <p:cNvSpPr/>
            <p:nvPr/>
          </p:nvSpPr>
          <p:spPr>
            <a:xfrm>
              <a:off x="8434975" y="2576390"/>
              <a:ext cx="1568858" cy="959645"/>
            </a:xfrm>
            <a:custGeom>
              <a:avLst/>
              <a:gdLst>
                <a:gd name="connsiteX0" fmla="*/ 0 w 1568858"/>
                <a:gd name="connsiteY0" fmla="*/ 959645 h 959645"/>
                <a:gd name="connsiteX1" fmla="*/ 215651 w 1568858"/>
                <a:gd name="connsiteY1" fmla="*/ 613256 h 959645"/>
                <a:gd name="connsiteX2" fmla="*/ 1121383 w 1568858"/>
                <a:gd name="connsiteY2" fmla="*/ 540474 h 959645"/>
                <a:gd name="connsiteX3" fmla="*/ 460953 w 1568858"/>
                <a:gd name="connsiteY3" fmla="*/ 52565 h 959645"/>
                <a:gd name="connsiteX4" fmla="*/ 1208991 w 1568858"/>
                <a:gd name="connsiteY4" fmla="*/ 0 h 959645"/>
                <a:gd name="connsiteX5" fmla="*/ 1264252 w 1568858"/>
                <a:gd name="connsiteY5" fmla="*/ 57956 h 959645"/>
                <a:gd name="connsiteX6" fmla="*/ 743995 w 1568858"/>
                <a:gd name="connsiteY6" fmla="*/ 122651 h 959645"/>
                <a:gd name="connsiteX7" fmla="*/ 1568858 w 1568858"/>
                <a:gd name="connsiteY7" fmla="*/ 663126 h 959645"/>
                <a:gd name="connsiteX8" fmla="*/ 0 w 1568858"/>
                <a:gd name="connsiteY8" fmla="*/ 959645 h 95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858" h="959645">
                  <a:moveTo>
                    <a:pt x="0" y="959645"/>
                  </a:moveTo>
                  <a:lnTo>
                    <a:pt x="215651" y="613256"/>
                  </a:lnTo>
                  <a:lnTo>
                    <a:pt x="1121383" y="540474"/>
                  </a:lnTo>
                  <a:lnTo>
                    <a:pt x="460953" y="52565"/>
                  </a:lnTo>
                  <a:lnTo>
                    <a:pt x="1208991" y="0"/>
                  </a:lnTo>
                  <a:lnTo>
                    <a:pt x="1264252" y="57956"/>
                  </a:lnTo>
                  <a:lnTo>
                    <a:pt x="743995" y="122651"/>
                  </a:lnTo>
                  <a:lnTo>
                    <a:pt x="1568858" y="663126"/>
                  </a:lnTo>
                  <a:lnTo>
                    <a:pt x="0" y="959645"/>
                  </a:lnTo>
                </a:path>
              </a:pathLst>
            </a:custGeom>
            <a:solidFill>
              <a:srgbClr val="4A4F54"/>
            </a:solidFill>
            <a:ln w="13444"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0681E8AC-23FC-439D-9843-D16D28AE3D9B}"/>
                </a:ext>
              </a:extLst>
            </p:cNvPr>
            <p:cNvSpPr/>
            <p:nvPr/>
          </p:nvSpPr>
          <p:spPr>
            <a:xfrm>
              <a:off x="7967482" y="2409848"/>
              <a:ext cx="735000" cy="1077664"/>
            </a:xfrm>
            <a:custGeom>
              <a:avLst/>
              <a:gdLst>
                <a:gd name="connsiteX0" fmla="*/ 699317 w 735000"/>
                <a:gd name="connsiteY0" fmla="*/ 204280 h 1077664"/>
                <a:gd name="connsiteX1" fmla="*/ 321928 w 735000"/>
                <a:gd name="connsiteY1" fmla="*/ 3455 h 1077664"/>
                <a:gd name="connsiteX2" fmla="*/ 103582 w 735000"/>
                <a:gd name="connsiteY2" fmla="*/ 124759 h 1077664"/>
                <a:gd name="connsiteX3" fmla="*/ 59104 w 735000"/>
                <a:gd name="connsiteY3" fmla="*/ 588408 h 1077664"/>
                <a:gd name="connsiteX4" fmla="*/ 373145 w 735000"/>
                <a:gd name="connsiteY4" fmla="*/ 1077665 h 1077664"/>
                <a:gd name="connsiteX5" fmla="*/ 397406 w 735000"/>
                <a:gd name="connsiteY5" fmla="*/ 1041274 h 1077664"/>
                <a:gd name="connsiteX6" fmla="*/ 576666 w 735000"/>
                <a:gd name="connsiteY6" fmla="*/ 762276 h 1077664"/>
                <a:gd name="connsiteX7" fmla="*/ 722230 w 735000"/>
                <a:gd name="connsiteY7" fmla="*/ 477887 h 1077664"/>
                <a:gd name="connsiteX8" fmla="*/ 699317 w 735000"/>
                <a:gd name="connsiteY8" fmla="*/ 204280 h 1077664"/>
                <a:gd name="connsiteX9" fmla="*/ 363711 w 735000"/>
                <a:gd name="connsiteY9" fmla="*/ 593799 h 1077664"/>
                <a:gd name="connsiteX10" fmla="*/ 185799 w 735000"/>
                <a:gd name="connsiteY10" fmla="*/ 388931 h 1077664"/>
                <a:gd name="connsiteX11" fmla="*/ 371798 w 735000"/>
                <a:gd name="connsiteY11" fmla="*/ 197541 h 1077664"/>
                <a:gd name="connsiteX12" fmla="*/ 373145 w 735000"/>
                <a:gd name="connsiteY12" fmla="*/ 197541 h 1077664"/>
                <a:gd name="connsiteX13" fmla="*/ 557796 w 735000"/>
                <a:gd name="connsiteY13" fmla="*/ 390279 h 1077664"/>
                <a:gd name="connsiteX14" fmla="*/ 363711 w 735000"/>
                <a:gd name="connsiteY14" fmla="*/ 593799 h 10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5000" h="1077664">
                  <a:moveTo>
                    <a:pt x="699317" y="204280"/>
                  </a:moveTo>
                  <a:cubicBezTo>
                    <a:pt x="629230" y="62759"/>
                    <a:pt x="476927" y="-18110"/>
                    <a:pt x="321928" y="3455"/>
                  </a:cubicBezTo>
                  <a:cubicBezTo>
                    <a:pt x="235668" y="12890"/>
                    <a:pt x="157495" y="57368"/>
                    <a:pt x="103582" y="124759"/>
                  </a:cubicBezTo>
                  <a:cubicBezTo>
                    <a:pt x="-24460" y="281106"/>
                    <a:pt x="-27156" y="438800"/>
                    <a:pt x="59104" y="588408"/>
                  </a:cubicBezTo>
                  <a:cubicBezTo>
                    <a:pt x="154799" y="754189"/>
                    <a:pt x="263972" y="911884"/>
                    <a:pt x="373145" y="1077665"/>
                  </a:cubicBezTo>
                  <a:cubicBezTo>
                    <a:pt x="383928" y="1061491"/>
                    <a:pt x="390667" y="1052056"/>
                    <a:pt x="397406" y="1041274"/>
                  </a:cubicBezTo>
                  <a:cubicBezTo>
                    <a:pt x="456710" y="948275"/>
                    <a:pt x="513318" y="852580"/>
                    <a:pt x="576666" y="762276"/>
                  </a:cubicBezTo>
                  <a:cubicBezTo>
                    <a:pt x="640013" y="671972"/>
                    <a:pt x="696621" y="584364"/>
                    <a:pt x="722230" y="477887"/>
                  </a:cubicBezTo>
                  <a:cubicBezTo>
                    <a:pt x="745143" y="386235"/>
                    <a:pt x="737056" y="289192"/>
                    <a:pt x="699317" y="204280"/>
                  </a:cubicBezTo>
                  <a:moveTo>
                    <a:pt x="363711" y="593799"/>
                  </a:moveTo>
                  <a:cubicBezTo>
                    <a:pt x="270711" y="593799"/>
                    <a:pt x="185799" y="495408"/>
                    <a:pt x="185799" y="388931"/>
                  </a:cubicBezTo>
                  <a:cubicBezTo>
                    <a:pt x="184451" y="283801"/>
                    <a:pt x="268016" y="198889"/>
                    <a:pt x="371798" y="197541"/>
                  </a:cubicBezTo>
                  <a:cubicBezTo>
                    <a:pt x="371798" y="197541"/>
                    <a:pt x="373145" y="197541"/>
                    <a:pt x="373145" y="197541"/>
                  </a:cubicBezTo>
                  <a:cubicBezTo>
                    <a:pt x="475579" y="201584"/>
                    <a:pt x="557796" y="286497"/>
                    <a:pt x="557796" y="390279"/>
                  </a:cubicBezTo>
                  <a:cubicBezTo>
                    <a:pt x="559144" y="499452"/>
                    <a:pt x="472884" y="589755"/>
                    <a:pt x="363711" y="593799"/>
                  </a:cubicBezTo>
                  <a:close/>
                </a:path>
              </a:pathLst>
            </a:custGeom>
            <a:solidFill>
              <a:srgbClr val="006580"/>
            </a:solidFill>
            <a:ln w="13444"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D61F33CF-711B-4EBD-9D35-35A8C1789197}"/>
                </a:ext>
              </a:extLst>
            </p:cNvPr>
            <p:cNvSpPr/>
            <p:nvPr/>
          </p:nvSpPr>
          <p:spPr>
            <a:xfrm>
              <a:off x="9630504" y="2128205"/>
              <a:ext cx="331044" cy="484575"/>
            </a:xfrm>
            <a:custGeom>
              <a:avLst/>
              <a:gdLst>
                <a:gd name="connsiteX0" fmla="*/ 308634 w 331044"/>
                <a:gd name="connsiteY0" fmla="*/ 78883 h 484575"/>
                <a:gd name="connsiteX1" fmla="*/ 78157 w 331044"/>
                <a:gd name="connsiteY1" fmla="*/ 26318 h 484575"/>
                <a:gd name="connsiteX2" fmla="*/ 16158 w 331044"/>
                <a:gd name="connsiteY2" fmla="*/ 241968 h 484575"/>
                <a:gd name="connsiteX3" fmla="*/ 164418 w 331044"/>
                <a:gd name="connsiteY3" fmla="*/ 484575 h 484575"/>
                <a:gd name="connsiteX4" fmla="*/ 239895 w 331044"/>
                <a:gd name="connsiteY4" fmla="*/ 363272 h 484575"/>
                <a:gd name="connsiteX5" fmla="*/ 309982 w 331044"/>
                <a:gd name="connsiteY5" fmla="*/ 250055 h 484575"/>
                <a:gd name="connsiteX6" fmla="*/ 308634 w 331044"/>
                <a:gd name="connsiteY6" fmla="*/ 78883 h 484575"/>
                <a:gd name="connsiteX7" fmla="*/ 159026 w 331044"/>
                <a:gd name="connsiteY7" fmla="*/ 263533 h 484575"/>
                <a:gd name="connsiteX8" fmla="*/ 82201 w 331044"/>
                <a:gd name="connsiteY8" fmla="*/ 169186 h 484575"/>
                <a:gd name="connsiteX9" fmla="*/ 167113 w 331044"/>
                <a:gd name="connsiteY9" fmla="*/ 82926 h 484575"/>
                <a:gd name="connsiteX10" fmla="*/ 245287 w 331044"/>
                <a:gd name="connsiteY10" fmla="*/ 170534 h 484575"/>
                <a:gd name="connsiteX11" fmla="*/ 159026 w 331044"/>
                <a:gd name="connsiteY11" fmla="*/ 263533 h 48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044" h="484575">
                  <a:moveTo>
                    <a:pt x="308634" y="78883"/>
                  </a:moveTo>
                  <a:cubicBezTo>
                    <a:pt x="258765" y="-639"/>
                    <a:pt x="156331" y="-23551"/>
                    <a:pt x="78157" y="26318"/>
                  </a:cubicBezTo>
                  <a:cubicBezTo>
                    <a:pt x="6723" y="72144"/>
                    <a:pt x="-20233" y="165143"/>
                    <a:pt x="16158" y="241968"/>
                  </a:cubicBezTo>
                  <a:cubicBezTo>
                    <a:pt x="57940" y="324185"/>
                    <a:pt x="111853" y="399663"/>
                    <a:pt x="164418" y="484575"/>
                  </a:cubicBezTo>
                  <a:cubicBezTo>
                    <a:pt x="192722" y="438750"/>
                    <a:pt x="215634" y="401011"/>
                    <a:pt x="239895" y="363272"/>
                  </a:cubicBezTo>
                  <a:cubicBezTo>
                    <a:pt x="264156" y="325533"/>
                    <a:pt x="291112" y="289142"/>
                    <a:pt x="309982" y="250055"/>
                  </a:cubicBezTo>
                  <a:cubicBezTo>
                    <a:pt x="338286" y="196143"/>
                    <a:pt x="338286" y="131447"/>
                    <a:pt x="308634" y="78883"/>
                  </a:cubicBezTo>
                  <a:moveTo>
                    <a:pt x="159026" y="263533"/>
                  </a:moveTo>
                  <a:cubicBezTo>
                    <a:pt x="113201" y="256794"/>
                    <a:pt x="80853" y="215012"/>
                    <a:pt x="82201" y="169186"/>
                  </a:cubicBezTo>
                  <a:cubicBezTo>
                    <a:pt x="82201" y="122013"/>
                    <a:pt x="119940" y="82926"/>
                    <a:pt x="167113" y="82926"/>
                  </a:cubicBezTo>
                  <a:cubicBezTo>
                    <a:pt x="212939" y="85622"/>
                    <a:pt x="246634" y="124708"/>
                    <a:pt x="245287" y="170534"/>
                  </a:cubicBezTo>
                  <a:cubicBezTo>
                    <a:pt x="247982" y="220403"/>
                    <a:pt x="208895" y="262186"/>
                    <a:pt x="159026" y="263533"/>
                  </a:cubicBezTo>
                  <a:close/>
                </a:path>
              </a:pathLst>
            </a:custGeom>
            <a:solidFill>
              <a:srgbClr val="4A4F54"/>
            </a:solidFill>
            <a:ln w="13444" cap="flat">
              <a:noFill/>
              <a:prstDash val="solid"/>
              <a:miter/>
            </a:ln>
          </p:spPr>
          <p:txBody>
            <a:bodyPr rtlCol="0" anchor="ctr"/>
            <a:lstStyle/>
            <a:p>
              <a:endParaRPr lang="en-US"/>
            </a:p>
          </p:txBody>
        </p:sp>
      </p:grpSp>
      <p:sp>
        <p:nvSpPr>
          <p:cNvPr id="11" name="Rectangle 10">
            <a:extLst>
              <a:ext uri="{FF2B5EF4-FFF2-40B4-BE49-F238E27FC236}">
                <a16:creationId xmlns:a16="http://schemas.microsoft.com/office/drawing/2014/main" id="{6A1D545B-A929-4F90-BAB1-E30BBFAB1D74}"/>
              </a:ext>
            </a:extLst>
          </p:cNvPr>
          <p:cNvSpPr/>
          <p:nvPr userDrawn="1"/>
        </p:nvSpPr>
        <p:spPr>
          <a:xfrm>
            <a:off x="7621" y="-1746"/>
            <a:ext cx="5707839" cy="5777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itle 1">
            <a:extLst>
              <a:ext uri="{FF2B5EF4-FFF2-40B4-BE49-F238E27FC236}">
                <a16:creationId xmlns:a16="http://schemas.microsoft.com/office/drawing/2014/main" id="{736EFF30-C649-4B2F-8B6A-91E4169E3B3A}"/>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rgbClr val="4A4F54"/>
                </a:solidFill>
              </a:defRPr>
            </a:lvl1pPr>
          </a:lstStyle>
          <a:p>
            <a:pPr lvl="0"/>
            <a:r>
              <a:rPr lang="en-US"/>
              <a:t>Training Material Name</a:t>
            </a:r>
          </a:p>
        </p:txBody>
      </p:sp>
      <p:sp>
        <p:nvSpPr>
          <p:cNvPr id="15" name="Subtitle 2">
            <a:extLst>
              <a:ext uri="{FF2B5EF4-FFF2-40B4-BE49-F238E27FC236}">
                <a16:creationId xmlns:a16="http://schemas.microsoft.com/office/drawing/2014/main" id="{AF468328-72E4-48F0-938C-D9C716DD3317}"/>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rgbClr val="4A4F54"/>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98669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requisit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96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Install X</a:t>
            </a:r>
          </a:p>
          <a:p>
            <a:pPr lvl="0"/>
            <a:r>
              <a:rPr lang="en-US"/>
              <a:t>Get a license for X</a:t>
            </a:r>
          </a:p>
          <a:p>
            <a:pPr lvl="0"/>
            <a:r>
              <a:rPr lang="en-US"/>
              <a:t>Basic knowledge of X</a:t>
            </a:r>
          </a:p>
          <a:p>
            <a:pPr lvl="0"/>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Let’s make sure you’re ready to start</a:t>
            </a:r>
          </a:p>
        </p:txBody>
      </p:sp>
      <p:sp>
        <p:nvSpPr>
          <p:cNvPr id="12" name="Content Placeholder 2">
            <a:extLst>
              <a:ext uri="{FF2B5EF4-FFF2-40B4-BE49-F238E27FC236}">
                <a16:creationId xmlns:a16="http://schemas.microsoft.com/office/drawing/2014/main" id="{F45AD755-3AE4-4E47-96BF-A514A6466BC8}"/>
              </a:ext>
            </a:extLst>
          </p:cNvPr>
          <p:cNvSpPr>
            <a:spLocks noGrp="1"/>
          </p:cNvSpPr>
          <p:nvPr>
            <p:ph idx="10" hasCustomPrompt="1"/>
          </p:nvPr>
        </p:nvSpPr>
        <p:spPr>
          <a:xfrm>
            <a:off x="4700466" y="1620000"/>
            <a:ext cx="396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Link to install it</a:t>
            </a:r>
          </a:p>
          <a:p>
            <a:pPr lvl="0"/>
            <a:r>
              <a:rPr lang="en-US"/>
              <a:t>Link to get license</a:t>
            </a:r>
          </a:p>
          <a:p>
            <a:pPr lvl="0"/>
            <a:r>
              <a:rPr lang="en-US"/>
              <a:t>Link to course</a:t>
            </a:r>
          </a:p>
          <a:p>
            <a:pPr lvl="0"/>
            <a:endParaRPr lang="en-US"/>
          </a:p>
        </p:txBody>
      </p:sp>
      <p:sp>
        <p:nvSpPr>
          <p:cNvPr id="13" name="Text Placeholder 6">
            <a:extLst>
              <a:ext uri="{FF2B5EF4-FFF2-40B4-BE49-F238E27FC236}">
                <a16:creationId xmlns:a16="http://schemas.microsoft.com/office/drawing/2014/main" id="{3295F0DF-C24B-4EFE-9C98-6CB8EF0A70D1}"/>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4" name="Rectangle 13">
            <a:extLst>
              <a:ext uri="{FF2B5EF4-FFF2-40B4-BE49-F238E27FC236}">
                <a16:creationId xmlns:a16="http://schemas.microsoft.com/office/drawing/2014/main" id="{808973F6-F444-457C-84DE-736A9CF50B6D}"/>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F4251F31-5672-48B1-BA9E-3D764078D78F}"/>
              </a:ext>
            </a:extLst>
          </p:cNvPr>
          <p:cNvGrpSpPr/>
          <p:nvPr/>
        </p:nvGrpSpPr>
        <p:grpSpPr>
          <a:xfrm>
            <a:off x="11130492" y="447069"/>
            <a:ext cx="788364" cy="545035"/>
            <a:chOff x="11130492" y="447069"/>
            <a:chExt cx="788364" cy="545035"/>
          </a:xfrm>
          <a:solidFill>
            <a:schemeClr val="bg1"/>
          </a:solidFill>
        </p:grpSpPr>
        <p:sp>
          <p:nvSpPr>
            <p:cNvPr id="5" name="Picture 120">
              <a:extLst>
                <a:ext uri="{FF2B5EF4-FFF2-40B4-BE49-F238E27FC236}">
                  <a16:creationId xmlns:a16="http://schemas.microsoft.com/office/drawing/2014/main" id="{EA224581-416D-486A-91E3-215C0F8F0AA7}"/>
                </a:ext>
              </a:extLst>
            </p:cNvPr>
            <p:cNvSpPr/>
            <p:nvPr/>
          </p:nvSpPr>
          <p:spPr>
            <a:xfrm>
              <a:off x="11311480" y="620582"/>
              <a:ext cx="607377" cy="371522"/>
            </a:xfrm>
            <a:custGeom>
              <a:avLst/>
              <a:gdLst>
                <a:gd name="connsiteX0" fmla="*/ 0 w 607377"/>
                <a:gd name="connsiteY0" fmla="*/ 371523 h 371522"/>
                <a:gd name="connsiteX1" fmla="*/ 83488 w 607377"/>
                <a:gd name="connsiteY1" fmla="*/ 237420 h 371522"/>
                <a:gd name="connsiteX2" fmla="*/ 434139 w 607377"/>
                <a:gd name="connsiteY2" fmla="*/ 209242 h 371522"/>
                <a:gd name="connsiteX3" fmla="*/ 178456 w 607377"/>
                <a:gd name="connsiteY3" fmla="*/ 20350 h 371522"/>
                <a:gd name="connsiteX4" fmla="*/ 468056 w 607377"/>
                <a:gd name="connsiteY4" fmla="*/ 0 h 371522"/>
                <a:gd name="connsiteX5" fmla="*/ 489450 w 607377"/>
                <a:gd name="connsiteY5" fmla="*/ 22437 h 371522"/>
                <a:gd name="connsiteX6" fmla="*/ 288034 w 607377"/>
                <a:gd name="connsiteY6" fmla="*/ 47484 h 371522"/>
                <a:gd name="connsiteX7" fmla="*/ 607377 w 607377"/>
                <a:gd name="connsiteY7" fmla="*/ 256726 h 371522"/>
                <a:gd name="connsiteX8" fmla="*/ 0 w 607377"/>
                <a:gd name="connsiteY8" fmla="*/ 371523 h 3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377" h="371522">
                  <a:moveTo>
                    <a:pt x="0" y="371523"/>
                  </a:moveTo>
                  <a:lnTo>
                    <a:pt x="83488" y="237420"/>
                  </a:lnTo>
                  <a:lnTo>
                    <a:pt x="434139" y="209242"/>
                  </a:lnTo>
                  <a:lnTo>
                    <a:pt x="178456" y="20350"/>
                  </a:lnTo>
                  <a:lnTo>
                    <a:pt x="468056" y="0"/>
                  </a:lnTo>
                  <a:lnTo>
                    <a:pt x="489450" y="22437"/>
                  </a:lnTo>
                  <a:lnTo>
                    <a:pt x="288034" y="47484"/>
                  </a:lnTo>
                  <a:lnTo>
                    <a:pt x="607377" y="256726"/>
                  </a:lnTo>
                  <a:lnTo>
                    <a:pt x="0" y="371523"/>
                  </a:lnTo>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29134646-88DA-4907-9C82-B0E2386B439A}"/>
                </a:ext>
              </a:extLst>
            </p:cNvPr>
            <p:cNvSpPr/>
            <p:nvPr/>
          </p:nvSpPr>
          <p:spPr>
            <a:xfrm>
              <a:off x="11130492" y="556106"/>
              <a:ext cx="284552" cy="417213"/>
            </a:xfrm>
            <a:custGeom>
              <a:avLst/>
              <a:gdLst>
                <a:gd name="connsiteX0" fmla="*/ 270738 w 284552"/>
                <a:gd name="connsiteY0" fmla="*/ 79086 h 417213"/>
                <a:gd name="connsiteX1" fmla="*/ 124633 w 284552"/>
                <a:gd name="connsiteY1" fmla="*/ 1338 h 417213"/>
                <a:gd name="connsiteX2" fmla="*/ 40101 w 284552"/>
                <a:gd name="connsiteY2" fmla="*/ 48300 h 417213"/>
                <a:gd name="connsiteX3" fmla="*/ 22882 w 284552"/>
                <a:gd name="connsiteY3" fmla="*/ 227800 h 417213"/>
                <a:gd name="connsiteX4" fmla="*/ 144462 w 284552"/>
                <a:gd name="connsiteY4" fmla="*/ 417214 h 417213"/>
                <a:gd name="connsiteX5" fmla="*/ 153854 w 284552"/>
                <a:gd name="connsiteY5" fmla="*/ 403125 h 417213"/>
                <a:gd name="connsiteX6" fmla="*/ 223254 w 284552"/>
                <a:gd name="connsiteY6" fmla="*/ 295112 h 417213"/>
                <a:gd name="connsiteX7" fmla="*/ 279608 w 284552"/>
                <a:gd name="connsiteY7" fmla="*/ 185012 h 417213"/>
                <a:gd name="connsiteX8" fmla="*/ 270738 w 284552"/>
                <a:gd name="connsiteY8" fmla="*/ 79086 h 417213"/>
                <a:gd name="connsiteX9" fmla="*/ 140809 w 284552"/>
                <a:gd name="connsiteY9" fmla="*/ 229887 h 417213"/>
                <a:gd name="connsiteX10" fmla="*/ 71931 w 284552"/>
                <a:gd name="connsiteY10" fmla="*/ 150573 h 417213"/>
                <a:gd name="connsiteX11" fmla="*/ 143940 w 284552"/>
                <a:gd name="connsiteY11" fmla="*/ 76477 h 417213"/>
                <a:gd name="connsiteX12" fmla="*/ 144462 w 284552"/>
                <a:gd name="connsiteY12" fmla="*/ 76477 h 417213"/>
                <a:gd name="connsiteX13" fmla="*/ 215949 w 284552"/>
                <a:gd name="connsiteY13" fmla="*/ 151095 h 417213"/>
                <a:gd name="connsiteX14" fmla="*/ 140809 w 284552"/>
                <a:gd name="connsiteY14" fmla="*/ 229887 h 4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552" h="417213">
                  <a:moveTo>
                    <a:pt x="270738" y="79086"/>
                  </a:moveTo>
                  <a:cubicBezTo>
                    <a:pt x="243604" y="24297"/>
                    <a:pt x="184640" y="-7011"/>
                    <a:pt x="124633" y="1338"/>
                  </a:cubicBezTo>
                  <a:cubicBezTo>
                    <a:pt x="91238" y="4990"/>
                    <a:pt x="60973" y="22210"/>
                    <a:pt x="40101" y="48300"/>
                  </a:cubicBezTo>
                  <a:cubicBezTo>
                    <a:pt x="-9470" y="108829"/>
                    <a:pt x="-10513" y="169880"/>
                    <a:pt x="22882" y="227800"/>
                  </a:cubicBezTo>
                  <a:cubicBezTo>
                    <a:pt x="59930" y="291981"/>
                    <a:pt x="102196" y="353032"/>
                    <a:pt x="144462" y="417214"/>
                  </a:cubicBezTo>
                  <a:cubicBezTo>
                    <a:pt x="148636" y="410952"/>
                    <a:pt x="151245" y="407299"/>
                    <a:pt x="153854" y="403125"/>
                  </a:cubicBezTo>
                  <a:cubicBezTo>
                    <a:pt x="176813" y="367121"/>
                    <a:pt x="198729" y="330073"/>
                    <a:pt x="223254" y="295112"/>
                  </a:cubicBezTo>
                  <a:cubicBezTo>
                    <a:pt x="247778" y="260151"/>
                    <a:pt x="269694" y="226234"/>
                    <a:pt x="279608" y="185012"/>
                  </a:cubicBezTo>
                  <a:cubicBezTo>
                    <a:pt x="288479" y="149529"/>
                    <a:pt x="285348" y="111960"/>
                    <a:pt x="270738" y="79086"/>
                  </a:cubicBezTo>
                  <a:moveTo>
                    <a:pt x="140809" y="229887"/>
                  </a:moveTo>
                  <a:cubicBezTo>
                    <a:pt x="104805" y="229887"/>
                    <a:pt x="71931" y="191795"/>
                    <a:pt x="71931" y="150573"/>
                  </a:cubicBezTo>
                  <a:cubicBezTo>
                    <a:pt x="71410" y="109872"/>
                    <a:pt x="103761" y="76999"/>
                    <a:pt x="143940" y="76477"/>
                  </a:cubicBezTo>
                  <a:cubicBezTo>
                    <a:pt x="143940" y="76477"/>
                    <a:pt x="144462" y="76477"/>
                    <a:pt x="144462" y="76477"/>
                  </a:cubicBezTo>
                  <a:cubicBezTo>
                    <a:pt x="184119" y="78043"/>
                    <a:pt x="215949" y="110916"/>
                    <a:pt x="215949" y="151095"/>
                  </a:cubicBezTo>
                  <a:cubicBezTo>
                    <a:pt x="216470" y="193361"/>
                    <a:pt x="183075" y="228321"/>
                    <a:pt x="140809" y="229887"/>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94877332-755A-493E-B6B2-2E1BC92A7C03}"/>
                </a:ext>
              </a:extLst>
            </p:cNvPr>
            <p:cNvSpPr/>
            <p:nvPr/>
          </p:nvSpPr>
          <p:spPr>
            <a:xfrm>
              <a:off x="11774324" y="447069"/>
              <a:ext cx="128162" cy="187601"/>
            </a:xfrm>
            <a:custGeom>
              <a:avLst/>
              <a:gdLst>
                <a:gd name="connsiteX0" fmla="*/ 119486 w 128162"/>
                <a:gd name="connsiteY0" fmla="*/ 30539 h 187601"/>
                <a:gd name="connsiteX1" fmla="*/ 30258 w 128162"/>
                <a:gd name="connsiteY1" fmla="*/ 10189 h 187601"/>
                <a:gd name="connsiteX2" fmla="*/ 6255 w 128162"/>
                <a:gd name="connsiteY2" fmla="*/ 93677 h 187601"/>
                <a:gd name="connsiteX3" fmla="*/ 63654 w 128162"/>
                <a:gd name="connsiteY3" fmla="*/ 187601 h 187601"/>
                <a:gd name="connsiteX4" fmla="*/ 92874 w 128162"/>
                <a:gd name="connsiteY4" fmla="*/ 140639 h 187601"/>
                <a:gd name="connsiteX5" fmla="*/ 120008 w 128162"/>
                <a:gd name="connsiteY5" fmla="*/ 96808 h 187601"/>
                <a:gd name="connsiteX6" fmla="*/ 119486 w 128162"/>
                <a:gd name="connsiteY6" fmla="*/ 30539 h 187601"/>
                <a:gd name="connsiteX7" fmla="*/ 61566 w 128162"/>
                <a:gd name="connsiteY7" fmla="*/ 102026 h 187601"/>
                <a:gd name="connsiteX8" fmla="*/ 31824 w 128162"/>
                <a:gd name="connsiteY8" fmla="*/ 65500 h 187601"/>
                <a:gd name="connsiteX9" fmla="*/ 64697 w 128162"/>
                <a:gd name="connsiteY9" fmla="*/ 32105 h 187601"/>
                <a:gd name="connsiteX10" fmla="*/ 94962 w 128162"/>
                <a:gd name="connsiteY10" fmla="*/ 66022 h 187601"/>
                <a:gd name="connsiteX11" fmla="*/ 61566 w 128162"/>
                <a:gd name="connsiteY11" fmla="*/ 102026 h 1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162" h="187601">
                  <a:moveTo>
                    <a:pt x="119486" y="30539"/>
                  </a:moveTo>
                  <a:cubicBezTo>
                    <a:pt x="100180" y="-247"/>
                    <a:pt x="60523" y="-9118"/>
                    <a:pt x="30258" y="10189"/>
                  </a:cubicBezTo>
                  <a:cubicBezTo>
                    <a:pt x="2603" y="27930"/>
                    <a:pt x="-7833" y="63934"/>
                    <a:pt x="6255" y="93677"/>
                  </a:cubicBezTo>
                  <a:cubicBezTo>
                    <a:pt x="22431" y="125507"/>
                    <a:pt x="43303" y="154728"/>
                    <a:pt x="63654" y="187601"/>
                  </a:cubicBezTo>
                  <a:cubicBezTo>
                    <a:pt x="74611" y="169860"/>
                    <a:pt x="83482" y="155250"/>
                    <a:pt x="92874" y="140639"/>
                  </a:cubicBezTo>
                  <a:cubicBezTo>
                    <a:pt x="102267" y="126029"/>
                    <a:pt x="112703" y="111940"/>
                    <a:pt x="120008" y="96808"/>
                  </a:cubicBezTo>
                  <a:cubicBezTo>
                    <a:pt x="130966" y="75936"/>
                    <a:pt x="130966" y="50889"/>
                    <a:pt x="119486" y="30539"/>
                  </a:cubicBezTo>
                  <a:moveTo>
                    <a:pt x="61566" y="102026"/>
                  </a:moveTo>
                  <a:cubicBezTo>
                    <a:pt x="43825" y="99417"/>
                    <a:pt x="31302" y="83241"/>
                    <a:pt x="31824" y="65500"/>
                  </a:cubicBezTo>
                  <a:cubicBezTo>
                    <a:pt x="31824" y="47237"/>
                    <a:pt x="46434" y="32105"/>
                    <a:pt x="64697" y="32105"/>
                  </a:cubicBezTo>
                  <a:cubicBezTo>
                    <a:pt x="82438" y="33148"/>
                    <a:pt x="95483" y="48280"/>
                    <a:pt x="94962" y="66022"/>
                  </a:cubicBezTo>
                  <a:cubicBezTo>
                    <a:pt x="96005" y="85328"/>
                    <a:pt x="80873" y="101504"/>
                    <a:pt x="61566" y="102026"/>
                  </a:cubicBezTo>
                  <a:close/>
                </a:path>
              </a:pathLst>
            </a:custGeom>
            <a:solidFill>
              <a:schemeClr val="bg1"/>
            </a:solidFill>
            <a:ln w="5209"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4289645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CE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36BF9-8535-4B09-88A3-E8B02BF6132F}"/>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FDB0F-8AE1-4798-9633-A728A5660BE1}"/>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5D88E125-15B2-4546-9D39-A204D9B543F0}"/>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5" name="Rectangle 4">
            <a:extLst>
              <a:ext uri="{FF2B5EF4-FFF2-40B4-BE49-F238E27FC236}">
                <a16:creationId xmlns:a16="http://schemas.microsoft.com/office/drawing/2014/main" id="{A0A331F7-260B-4A1A-BC5B-18DBBF69D033}"/>
              </a:ext>
            </a:extLst>
          </p:cNvPr>
          <p:cNvSpPr/>
          <p:nvPr userDrawn="1"/>
        </p:nvSpPr>
        <p:spPr>
          <a:xfrm>
            <a:off x="11826240" y="5429844"/>
            <a:ext cx="360000" cy="3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6" name="Rectangle 5">
            <a:extLst>
              <a:ext uri="{FF2B5EF4-FFF2-40B4-BE49-F238E27FC236}">
                <a16:creationId xmlns:a16="http://schemas.microsoft.com/office/drawing/2014/main" id="{B2DAA6F8-CC60-4AEF-BF33-0F96D69A21C6}"/>
              </a:ext>
            </a:extLst>
          </p:cNvPr>
          <p:cNvSpPr/>
          <p:nvPr userDrawn="1"/>
        </p:nvSpPr>
        <p:spPr>
          <a:xfrm>
            <a:off x="10752000" y="6154810"/>
            <a:ext cx="720000" cy="720000"/>
          </a:xfrm>
          <a:prstGeom prst="rect">
            <a:avLst/>
          </a:prstGeom>
          <a:solidFill>
            <a:srgbClr val="D2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Tree>
    <p:custDataLst>
      <p:tags r:id="rId49"/>
    </p:custDataLst>
    <p:extLst>
      <p:ext uri="{BB962C8B-B14F-4D97-AF65-F5344CB8AC3E}">
        <p14:creationId xmlns:p14="http://schemas.microsoft.com/office/powerpoint/2010/main" val="97217722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718" r:id="rId4"/>
    <p:sldLayoutId id="2147483723" r:id="rId5"/>
    <p:sldLayoutId id="2147483721" r:id="rId6"/>
    <p:sldLayoutId id="2147483664" r:id="rId7"/>
    <p:sldLayoutId id="2147483715" r:id="rId8"/>
    <p:sldLayoutId id="2147483716" r:id="rId9"/>
    <p:sldLayoutId id="2147483702" r:id="rId10"/>
    <p:sldLayoutId id="2147483665" r:id="rId11"/>
    <p:sldLayoutId id="2147483703" r:id="rId12"/>
    <p:sldLayoutId id="2147483676" r:id="rId13"/>
    <p:sldLayoutId id="2147483682" r:id="rId14"/>
    <p:sldLayoutId id="2147483680" r:id="rId15"/>
    <p:sldLayoutId id="2147483684" r:id="rId16"/>
    <p:sldLayoutId id="2147483685" r:id="rId17"/>
    <p:sldLayoutId id="2147483686" r:id="rId18"/>
    <p:sldLayoutId id="2147483687" r:id="rId19"/>
    <p:sldLayoutId id="2147483688" r:id="rId20"/>
    <p:sldLayoutId id="2147483689" r:id="rId21"/>
    <p:sldLayoutId id="2147483683" r:id="rId22"/>
    <p:sldLayoutId id="2147483678" r:id="rId23"/>
    <p:sldLayoutId id="2147483677" r:id="rId24"/>
    <p:sldLayoutId id="2147483704" r:id="rId25"/>
    <p:sldLayoutId id="2147483666" r:id="rId26"/>
    <p:sldLayoutId id="2147483705" r:id="rId27"/>
    <p:sldLayoutId id="2147483667" r:id="rId28"/>
    <p:sldLayoutId id="2147483706" r:id="rId29"/>
    <p:sldLayoutId id="214748366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24" r:id="rId43"/>
    <p:sldLayoutId id="2147483725" r:id="rId44"/>
    <p:sldLayoutId id="2147483679" r:id="rId45"/>
    <p:sldLayoutId id="2147483655" r:id="rId46"/>
    <p:sldLayoutId id="2147483717" r:id="rId47"/>
  </p:sldLayoutIdLst>
  <p:txStyles>
    <p:titleStyle>
      <a:lvl1pPr algn="l" defTabSz="914400" rtl="0" eaLnBrk="1" latinLnBrk="0" hangingPunct="1">
        <a:lnSpc>
          <a:spcPct val="90000"/>
        </a:lnSpc>
        <a:spcBef>
          <a:spcPct val="0"/>
        </a:spcBef>
        <a:buNone/>
        <a:defRPr sz="3000" b="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0" indent="0" algn="l" defTabSz="914400" rtl="0" eaLnBrk="1" latinLnBrk="0" hangingPunct="1">
        <a:lnSpc>
          <a:spcPct val="90000"/>
        </a:lnSpc>
        <a:spcBef>
          <a:spcPts val="1000"/>
        </a:spcBef>
        <a:buClr>
          <a:schemeClr val="accent1"/>
        </a:buClr>
        <a:buFont typeface="+mj-lt"/>
        <a:buNone/>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Clr>
          <a:schemeClr val="accent1"/>
        </a:buClr>
        <a:buFont typeface="+mj-lt"/>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Clr>
          <a:schemeClr val="accent1"/>
        </a:buClr>
        <a:buFont typeface="+mj-lt"/>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Interpersonal%20Skills%20Page?csf=1&amp;web=1&amp;e=cB28GG" TargetMode="Externa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svg"/><Relationship Id="rId7" Type="http://schemas.openxmlformats.org/officeDocument/2006/relationships/hyperlink" Target="https://axwaysoftware.sharepoint.com/:t:/r/sites/AxwayUniversity/Shared%20Documents/DnD/06_Docebo%20Platform/Pages/Griffins%20Pages/Interpersonal%20Skills%20Page/Source/interpersonal%20links.txt?csf=1&amp;web=1&amp;e=JaLPHf" TargetMode="External"/><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axwaysoftware.sharepoint.com/:t:/r/sites/AxwayUniversity/Shared%20Documents/DnD/06_Docebo%20Platform/Pages/Griffins%20Pages/Interpersonal%20Skills%20Page/Source/Interpersonal%20%20html.txt?csf=1&amp;web=1&amp;e=ZAh2l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Role%20Based%20Training%20Page/Delivery?csf=1&amp;web=1&amp;e=Ydl9S3" TargetMode="External"/><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64.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axwaysoftware.sharepoint.com/:t:/r/sites/AxwayUniversity/Shared%20Documents/DnD/06_Docebo%20Platform/Pages/Griffins%20Pages/Role%20Based%20Training%20Page/Source%20files/rbt%20html.txt?csf=1&amp;web=1&amp;e=XHiUAX"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axwaysoftware.sharepoint.com/sites/AxwayUniversity/Shared%20Documents/Forms/AllItems.aspx?FolderCTID=0x012000502955D5DBCF1D4EA6F88A172CEB8FE7&amp;id=%2Fsites%2FAxwayUniversity%2FShared%20Documents%2FTrainings%2F1%20%2D%20Set%20Up%2FGriffins%20Pages%2FCSS%20for%20button%20color%20change%20on%20pages%2Etxt&amp;parent=%2Fsites%2FAxwayUniversity%2FShared%20Documents%2FTrainings%2F1%20%2D%20Set%20Up%2FGriffins%20Pag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Role%20Based%20Training%20Page/Manager%20Page/Delivery?csf=1&amp;web=1&amp;e=k2uFDe" TargetMode="Externa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1.svg"/><Relationship Id="rId7" Type="http://schemas.openxmlformats.org/officeDocument/2006/relationships/hyperlink" Target="https://axwaysoftware.sharepoint.com/:t:/r/sites/AxwayUniversity/Shared%20Documents/DnD/06_Docebo%20Platform/Pages/Griffins%20Pages/Role%20Based%20Training%20Page/Manager%20Page/Source/MGR%20link%20list.txt?csf=1&amp;web=1&amp;e=wPImpm" TargetMode="External"/><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axwaysoftware.sharepoint.com/:t:/r/sites/AxwayUniversity/Shared%20Documents/DnD/06_Docebo%20Platform/Pages/Griffins%20Pages/Role%20Based%20Training%20Page/Manager%20Page/Source/mgr%20html.txt?csf=1&amp;web=1&amp;e=BewZPv"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6.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Sales/Delivery?csf=1&amp;web=1&amp;e=faV7jt" TargetMode="External"/><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sv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30.xml.rels><?xml version="1.0" encoding="UTF-8" standalone="yes"?>
<Relationships xmlns="http://schemas.openxmlformats.org/package/2006/relationships"><Relationship Id="rId8" Type="http://schemas.openxmlformats.org/officeDocument/2006/relationships/hyperlink" Target="https://axwaysoftware.sharepoint.com/:t:/r/sites/AxwayUniversity/Shared%20Documents/DnD/06_Docebo%20Platform/Pages/Griffins%20Pages/Sales/Source/Sales%20enablement%20links.txt?csf=1&amp;web=1&amp;e=4hd48R" TargetMode="External"/><Relationship Id="rId3" Type="http://schemas.openxmlformats.org/officeDocument/2006/relationships/image" Target="../media/image30.png"/><Relationship Id="rId7" Type="http://schemas.openxmlformats.org/officeDocument/2006/relationships/image" Target="../media/image57.png"/><Relationship Id="rId2"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hyperlink" Target="https://axwaysoftware.sharepoint.com/:t:/r/sites/AxwayUniversity/Shared%20Documents/DnD/06_Docebo%20Platform/Pages/Griffins%20Pages/Sales/Source/Sales%20Enablement%20html%20.txt?csf=1&amp;web=1&amp;e=JlmgPA" TargetMode="External"/><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hyperlink" Target="https://axwaysoftware.sharepoint.com/:p:/r/sites/AxwayUniversity/Shared%20Documents/General/D%20-%20Template%20and%20Guidelines/01-%20templates/02_Thumbnail%20and%20course%20cards/AU%20V2%20Generic%20Thumbnail.pptx?d=w204bdd6374c84c2c88d5c9e986a15c97&amp;csf=1&amp;web=1&amp;e=DJo2kj" TargetMode="External"/><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login.microsoftonline.com/300f59df-78e6-436f-9b27-b64973e34f7d/oauth2/authorize?client%5Fid=00000003%2D0000%2D0ff1%2Dce00%2D000000000000&amp;response%5Fmode=form%5Fpost&amp;response%5Ftype=code%20id%5Ftoken&amp;resource=00000003%2D0000%2D0ff1%2Dce00%2D000000000000&amp;scope=openid&amp;nonce=D8F1EA45DFCE49D5604A31D5D7D70856ED21DA812DA65222%2DB84E9574808B265539353E68A4D2112500F20362CBEFEF50C6A77456E2BC183B&amp;redirect%5Furi=https%3A%2F%2Faxwaysoftware%2Dmy%2Esharepoint%2Ecom%2F%5Fforms%2Fdefault%2Easpx&amp;state=OD0w&amp;login%5Fhint=APETERSON%40AXWAY%2ECOM&amp;claims=%7B%22id%5Ftoken%22%3A%7B%22xms%5Fcc%22%3A%7B%22values%22%3A%5B%22CP1%22%5D%7D%7D%7D&amp;wsucxt=1&amp;cobrandid=11bd8083%2D87e0%2D41b5%2Dbb78%2D0bc43c8a8e8a&amp;client%2Drequest%2Did=e771bfa0%2Db09c%2D6000%2Dd1ac%2D61bb6708ebfd" TargetMode="External"/><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Methodology%20and%20Compliance/Delivery?csf=1&amp;web=1&amp;e=7JWGg6" TargetMode="External"/><Relationship Id="rId4" Type="http://schemas.openxmlformats.org/officeDocument/2006/relationships/image" Target="../media/image51.sv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1.svg"/><Relationship Id="rId7" Type="http://schemas.openxmlformats.org/officeDocument/2006/relationships/hyperlink" Target="https://axwaysoftware.sharepoint.com/:t:/r/sites/AxwayUniversity/Shared%20Documents/DnD/06_Docebo%20Platform/Pages/Griffins%20Pages/Methodology%20and%20Compliance/Source%20Files/method%20and%20comp%20links.txt?csf=1&amp;web=1&amp;e=fWnHdD" TargetMode="External"/><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axwaysoftware.sharepoint.com/:t:/r/sites/AxwayUniversity/Shared%20Documents/DnD/06_Docebo%20Platform/Pages/Griffins%20Pages/Methodology%20and%20Compliance/Source%20Files/method%20and%20comp%20html.txt?csf=1&amp;web=1&amp;e=2VCa8X"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3.png"/><Relationship Id="rId1" Type="http://schemas.openxmlformats.org/officeDocument/2006/relationships/slideLayout" Target="../slideLayouts/slideLayout11.xml"/><Relationship Id="rId5" Type="http://schemas.openxmlformats.org/officeDocument/2006/relationships/hyperlink" Target="https://axwaysoftware.sharepoint.com/:f:/r/sites/AxwayUniversity/Shared%20Documents/DnD/06_Docebo%20Platform/Pages/Griffins%20Pages/Technical%20Skills/Delivery?csf=1&amp;web=1&amp;e=gY18B1" TargetMode="External"/><Relationship Id="rId4" Type="http://schemas.openxmlformats.org/officeDocument/2006/relationships/image" Target="../media/image51.sv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hyperlink" Target="https://axwaysoftware.sharepoint.com/:f:/r/sites/AxwayUniversity/Shared%20Documents/DnD/06_Docebo%20Platform/Pages/Griffins%20Pages?csf=1&amp;web=1&amp;e=A2jUtz"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31.svg"/><Relationship Id="rId7" Type="http://schemas.openxmlformats.org/officeDocument/2006/relationships/hyperlink" Target="https://axwaysoftware.sharepoint.com/:t:/r/sites/AxwayUniversity/Shared%20Documents/DnD/06_Docebo%20Platform/Pages/Griffins%20Pages/Technical%20Skills/Source/Tech%20skills%20link%20list.txt?csf=1&amp;web=1&amp;e=cWW9N1" TargetMode="External"/><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axwaysoftware.sharepoint.com/:t:/r/sites/AxwayUniversity/Shared%20Documents/DnD/06_Docebo%20Platform/Pages/Griffins%20Pages/Technical%20Skills/Source/tech%20skills%20html%20widget.txt?csf=1&amp;web=1&amp;e=lASHqZ"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52.png"/><Relationship Id="rId5" Type="http://schemas.openxmlformats.org/officeDocument/2006/relationships/hyperlink" Target="https://axwaysoftware.sharepoint.com/:f:/r/sites/AxwayUniversity/Shared%20Documents/DnD/06_Docebo%20Platform/Pages/Griffins%20Pages/Homepage/Delivery?csf=1&amp;web=1&amp;e=eHxtQ4" TargetMode="External"/><Relationship Id="rId4" Type="http://schemas.openxmlformats.org/officeDocument/2006/relationships/image" Target="../media/image51.sv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hyperlink" Target="https://axwaysoftware.sharepoint.com/:t:/r/sites/AxwayUniversity/Shared%20Documents/DnD/06_Docebo%20Platform/Pages/Griffins%20Pages/Homepage/Source/Homepage%20HTML%20widget.txt?csf=1&amp;web=1&amp;e=flfMIe" TargetMode="External"/><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hyperlink" Target="https://axwaysoftware.sharepoint.com/:f:/r/sites/AxwayUniversity/Shared%20Documents/DnD/06_Docebo%20Platform/Pages/Griffins%20Pages/Homepage/Delivery?csf=1&amp;web=1&amp;e=eHxtQ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5.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FD8DE73-160A-405C-8128-966BF84BEE68}"/>
              </a:ext>
            </a:extLst>
          </p:cNvPr>
          <p:cNvSpPr>
            <a:spLocks noGrp="1"/>
          </p:cNvSpPr>
          <p:nvPr>
            <p:ph type="ctrTitle"/>
          </p:nvPr>
        </p:nvSpPr>
        <p:spPr>
          <a:xfrm>
            <a:off x="12379" y="1080000"/>
            <a:ext cx="5723259" cy="1754326"/>
          </a:xfrm>
        </p:spPr>
        <p:txBody>
          <a:bodyPr/>
          <a:lstStyle/>
          <a:p>
            <a:r>
              <a:rPr lang="fr-FR" dirty="0"/>
              <a:t>How to for </a:t>
            </a:r>
            <a:r>
              <a:rPr lang="fr-FR"/>
              <a:t>Griffins Pages</a:t>
            </a:r>
            <a:endParaRPr lang="fr-FR" dirty="0"/>
          </a:p>
        </p:txBody>
      </p:sp>
      <p:sp>
        <p:nvSpPr>
          <p:cNvPr id="8" name="Sous-titre 7">
            <a:extLst>
              <a:ext uri="{FF2B5EF4-FFF2-40B4-BE49-F238E27FC236}">
                <a16:creationId xmlns:a16="http://schemas.microsoft.com/office/drawing/2014/main" id="{942F042E-2580-4AF7-9728-C02287929CA9}"/>
              </a:ext>
            </a:extLst>
          </p:cNvPr>
          <p:cNvSpPr>
            <a:spLocks noGrp="1"/>
          </p:cNvSpPr>
          <p:nvPr>
            <p:ph type="subTitle" idx="1"/>
          </p:nvPr>
        </p:nvSpPr>
        <p:spPr/>
        <p:txBody>
          <a:bodyPr/>
          <a:lstStyle/>
          <a:p>
            <a:r>
              <a:rPr lang="fr-FR"/>
              <a:t>For </a:t>
            </a:r>
            <a:r>
              <a:rPr lang="fr-FR" err="1"/>
              <a:t>Griffins</a:t>
            </a:r>
            <a:r>
              <a:rPr lang="fr-FR"/>
              <a:t> pages update </a:t>
            </a:r>
            <a:r>
              <a:rPr lang="fr-FR" dirty="0"/>
              <a:t>Q1-Q3</a:t>
            </a:r>
            <a:r>
              <a:rPr lang="fr-FR"/>
              <a:t> 2022</a:t>
            </a:r>
          </a:p>
        </p:txBody>
      </p:sp>
      <p:sp>
        <p:nvSpPr>
          <p:cNvPr id="9" name="Espace réservé du texte 8">
            <a:extLst>
              <a:ext uri="{FF2B5EF4-FFF2-40B4-BE49-F238E27FC236}">
                <a16:creationId xmlns:a16="http://schemas.microsoft.com/office/drawing/2014/main" id="{10C95852-3984-4F01-953E-997CDDEFF2B8}"/>
              </a:ext>
            </a:extLst>
          </p:cNvPr>
          <p:cNvSpPr>
            <a:spLocks noGrp="1"/>
          </p:cNvSpPr>
          <p:nvPr>
            <p:ph type="body" sz="quarter" idx="10"/>
          </p:nvPr>
        </p:nvSpPr>
        <p:spPr/>
        <p:txBody>
          <a:bodyPr>
            <a:normAutofit fontScale="77500" lnSpcReduction="20000"/>
          </a:bodyPr>
          <a:lstStyle/>
          <a:p>
            <a:r>
              <a:rPr lang="fr-FR"/>
              <a:t>For use by the Axway University team</a:t>
            </a:r>
          </a:p>
        </p:txBody>
      </p:sp>
    </p:spTree>
    <p:custDataLst>
      <p:tags r:id="rId1"/>
    </p:custDataLst>
    <p:extLst>
      <p:ext uri="{BB962C8B-B14F-4D97-AF65-F5344CB8AC3E}">
        <p14:creationId xmlns:p14="http://schemas.microsoft.com/office/powerpoint/2010/main" val="76910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5C6D6D-953B-7F0A-715E-1E25C63BADDC}"/>
              </a:ext>
            </a:extLst>
          </p:cNvPr>
          <p:cNvPicPr>
            <a:picLocks noChangeAspect="1"/>
          </p:cNvPicPr>
          <p:nvPr/>
        </p:nvPicPr>
        <p:blipFill>
          <a:blip r:embed="rId2"/>
          <a:stretch>
            <a:fillRect/>
          </a:stretch>
        </p:blipFill>
        <p:spPr>
          <a:xfrm>
            <a:off x="4858910" y="1008000"/>
            <a:ext cx="5243275" cy="1931440"/>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Interpersonal Skill page</a:t>
            </a:r>
            <a:r>
              <a:rPr lang="en-US"/>
              <a:t>– HTML Widget Icons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857904" y="1491448"/>
            <a:ext cx="1411548" cy="710214"/>
          </a:xfrm>
          <a:prstGeom prst="borderCallout1">
            <a:avLst>
              <a:gd name="adj1" fmla="val 36139"/>
              <a:gd name="adj2" fmla="val 90696"/>
              <a:gd name="adj3" fmla="val 55986"/>
              <a:gd name="adj4"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“click option.png”</a:t>
            </a:r>
          </a:p>
        </p:txBody>
      </p:sp>
      <p:sp>
        <p:nvSpPr>
          <p:cNvPr id="13" name="Callout: Line 12">
            <a:extLst>
              <a:ext uri="{FF2B5EF4-FFF2-40B4-BE49-F238E27FC236}">
                <a16:creationId xmlns:a16="http://schemas.microsoft.com/office/drawing/2014/main" id="{F7B82A00-3E5C-4F53-BE6E-77B0B574F2E9}"/>
              </a:ext>
            </a:extLst>
          </p:cNvPr>
          <p:cNvSpPr/>
          <p:nvPr/>
        </p:nvSpPr>
        <p:spPr>
          <a:xfrm>
            <a:off x="4858910" y="3036162"/>
            <a:ext cx="2220897" cy="1374034"/>
          </a:xfrm>
          <a:prstGeom prst="borderCallout1">
            <a:avLst>
              <a:gd name="adj1" fmla="val -869"/>
              <a:gd name="adj2" fmla="val 87110"/>
              <a:gd name="adj3" fmla="val -39089"/>
              <a:gd name="adj4" fmla="val 993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“comms.png”</a:t>
            </a:r>
          </a:p>
          <a:p>
            <a:pPr algn="ctr"/>
            <a:r>
              <a:rPr lang="en-US" sz="1200"/>
              <a:t>Link: </a:t>
            </a:r>
            <a:r>
              <a:rPr lang="en-US" sz="1200" dirty="0"/>
              <a:t>https://university.axway.com/pages/46/axway-culture</a:t>
            </a:r>
            <a:endParaRPr lang="en-US" sz="1200"/>
          </a:p>
        </p:txBody>
      </p:sp>
      <p:sp>
        <p:nvSpPr>
          <p:cNvPr id="14" name="Callout: Line 13">
            <a:extLst>
              <a:ext uri="{FF2B5EF4-FFF2-40B4-BE49-F238E27FC236}">
                <a16:creationId xmlns:a16="http://schemas.microsoft.com/office/drawing/2014/main" id="{6E2DA0D7-3713-43A0-831F-154CCD8DB76C}"/>
              </a:ext>
            </a:extLst>
          </p:cNvPr>
          <p:cNvSpPr/>
          <p:nvPr/>
        </p:nvSpPr>
        <p:spPr>
          <a:xfrm>
            <a:off x="9355617" y="3211496"/>
            <a:ext cx="2220897" cy="1174071"/>
          </a:xfrm>
          <a:prstGeom prst="borderCallout1">
            <a:avLst>
              <a:gd name="adj1" fmla="val -2051"/>
              <a:gd name="adj2" fmla="val 24751"/>
              <a:gd name="adj3" fmla="val -64679"/>
              <a:gd name="adj4" fmla="val 49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“mgt.png”</a:t>
            </a:r>
          </a:p>
          <a:p>
            <a:pPr algn="ctr"/>
            <a:r>
              <a:rPr lang="en-US" sz="1200"/>
              <a:t>Link: </a:t>
            </a:r>
            <a:r>
              <a:rPr lang="en-US" sz="1200" dirty="0"/>
              <a:t>https://university.axway.com/pages/46/axway-culture</a:t>
            </a:r>
            <a:endParaRPr lang="en-US" sz="1200"/>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00862" y="3167966"/>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551793" y="4082366"/>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377050" y="3036162"/>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a:t>
            </a:r>
            <a:r>
              <a:rPr lang="en-US" dirty="0"/>
              <a:t>300x300px</a:t>
            </a:r>
            <a:r>
              <a:rPr lang="en-US"/>
              <a:t>.</a:t>
            </a:r>
          </a:p>
        </p:txBody>
      </p:sp>
    </p:spTree>
    <p:extLst>
      <p:ext uri="{BB962C8B-B14F-4D97-AF65-F5344CB8AC3E}">
        <p14:creationId xmlns:p14="http://schemas.microsoft.com/office/powerpoint/2010/main" val="4164321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Interpersonal Skills</a:t>
            </a:r>
            <a:r>
              <a:rPr lang="en-US"/>
              <a:t> Page –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4"/>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5"/>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6"/>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a:t>Note: Set the target to “None”, so that the URL opens in the same page (prevents a new tab from opening).</a:t>
            </a:r>
          </a:p>
        </p:txBody>
      </p:sp>
      <p:pic>
        <p:nvPicPr>
          <p:cNvPr id="13" name="Graphic 12" descr="Programmer female with solid fill">
            <a:extLst>
              <a:ext uri="{FF2B5EF4-FFF2-40B4-BE49-F238E27FC236}">
                <a16:creationId xmlns:a16="http://schemas.microsoft.com/office/drawing/2014/main" id="{0345991B-A6B7-4063-9CDA-DE0FCFB93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243" y="1089346"/>
            <a:ext cx="914400" cy="914400"/>
          </a:xfrm>
          <a:prstGeom prst="rect">
            <a:avLst/>
          </a:prstGeom>
        </p:spPr>
      </p:pic>
      <p:sp>
        <p:nvSpPr>
          <p:cNvPr id="14" name="TextBox 13">
            <a:extLst>
              <a:ext uri="{FF2B5EF4-FFF2-40B4-BE49-F238E27FC236}">
                <a16:creationId xmlns:a16="http://schemas.microsoft.com/office/drawing/2014/main" id="{4B2CF15E-19C1-4CD5-B95B-A7BC7E4B658C}"/>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5" name="Rectangle 14">
            <a:hlinkClick r:id="rId7"/>
            <a:extLst>
              <a:ext uri="{FF2B5EF4-FFF2-40B4-BE49-F238E27FC236}">
                <a16:creationId xmlns:a16="http://schemas.microsoft.com/office/drawing/2014/main" id="{E06CDA7A-6E63-44E8-A778-B7783433B681}"/>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783140B-6154-E630-BDF1-35762E2A41C1}"/>
              </a:ext>
            </a:extLst>
          </p:cNvPr>
          <p:cNvPicPr>
            <a:picLocks noChangeAspect="1"/>
          </p:cNvPicPr>
          <p:nvPr/>
        </p:nvPicPr>
        <p:blipFill>
          <a:blip r:embed="rId8"/>
          <a:stretch>
            <a:fillRect/>
          </a:stretch>
        </p:blipFill>
        <p:spPr>
          <a:xfrm>
            <a:off x="4858910" y="1008000"/>
            <a:ext cx="5243275" cy="1931440"/>
          </a:xfrm>
          <a:prstGeom prst="rect">
            <a:avLst/>
          </a:prstGeom>
        </p:spPr>
      </p:pic>
    </p:spTree>
    <p:extLst>
      <p:ext uri="{BB962C8B-B14F-4D97-AF65-F5344CB8AC3E}">
        <p14:creationId xmlns:p14="http://schemas.microsoft.com/office/powerpoint/2010/main" val="340327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3F1A83-19F3-4156-726E-FD11CFE551F5}"/>
              </a:ext>
            </a:extLst>
          </p:cNvPr>
          <p:cNvPicPr>
            <a:picLocks noChangeAspect="1"/>
          </p:cNvPicPr>
          <p:nvPr/>
        </p:nvPicPr>
        <p:blipFill>
          <a:blip r:embed="rId2"/>
          <a:stretch>
            <a:fillRect/>
          </a:stretch>
        </p:blipFill>
        <p:spPr>
          <a:xfrm>
            <a:off x="1857175" y="1923336"/>
            <a:ext cx="8785027" cy="3285209"/>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Interpersonal Skill subpage– Communication</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17089" y="2464873"/>
            <a:ext cx="1411548" cy="900000"/>
          </a:xfrm>
          <a:prstGeom prst="borderCallout1">
            <a:avLst>
              <a:gd name="adj1" fmla="val 36139"/>
              <a:gd name="adj2" fmla="val 90696"/>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Communication catalog. </a:t>
            </a:r>
          </a:p>
        </p:txBody>
      </p:sp>
      <p:sp>
        <p:nvSpPr>
          <p:cNvPr id="13" name="Callout: Line 12">
            <a:extLst>
              <a:ext uri="{FF2B5EF4-FFF2-40B4-BE49-F238E27FC236}">
                <a16:creationId xmlns:a16="http://schemas.microsoft.com/office/drawing/2014/main" id="{F7B82A00-3E5C-4F53-BE6E-77B0B574F2E9}"/>
              </a:ext>
            </a:extLst>
          </p:cNvPr>
          <p:cNvSpPr/>
          <p:nvPr/>
        </p:nvSpPr>
        <p:spPr>
          <a:xfrm>
            <a:off x="4628091" y="1232858"/>
            <a:ext cx="2220897" cy="991269"/>
          </a:xfrm>
          <a:prstGeom prst="borderCallout1">
            <a:avLst>
              <a:gd name="adj1" fmla="val 97985"/>
              <a:gd name="adj2" fmla="val 30347"/>
              <a:gd name="adj3" fmla="val 165617"/>
              <a:gd name="adj4" fmla="val 477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managerial Communication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061344" y="5664822"/>
            <a:ext cx="4515170" cy="646331"/>
          </a:xfrm>
          <a:prstGeom prst="rect">
            <a:avLst/>
          </a:prstGeom>
          <a:noFill/>
        </p:spPr>
        <p:txBody>
          <a:bodyPr wrap="square" rtlCol="0">
            <a:spAutoFit/>
          </a:bodyPr>
          <a:lstStyle/>
          <a:p>
            <a:r>
              <a:rPr lang="en-US" dirty="0"/>
              <a:t>Page linked to Communication icon from Interpersonal Skills page</a:t>
            </a:r>
          </a:p>
        </p:txBody>
      </p:sp>
    </p:spTree>
    <p:extLst>
      <p:ext uri="{BB962C8B-B14F-4D97-AF65-F5344CB8AC3E}">
        <p14:creationId xmlns:p14="http://schemas.microsoft.com/office/powerpoint/2010/main" val="102035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DE8D0D-13FB-FDCF-6034-7A12C936512B}"/>
              </a:ext>
            </a:extLst>
          </p:cNvPr>
          <p:cNvPicPr>
            <a:picLocks noChangeAspect="1"/>
          </p:cNvPicPr>
          <p:nvPr/>
        </p:nvPicPr>
        <p:blipFill>
          <a:blip r:embed="rId2"/>
          <a:stretch>
            <a:fillRect/>
          </a:stretch>
        </p:blipFill>
        <p:spPr>
          <a:xfrm>
            <a:off x="2175029" y="1008000"/>
            <a:ext cx="7613094" cy="4823017"/>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Interpersonal Skill subpage– Culture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430153" y="1506085"/>
            <a:ext cx="1411548" cy="900000"/>
          </a:xfrm>
          <a:prstGeom prst="borderCallout1">
            <a:avLst>
              <a:gd name="adj1" fmla="val 36139"/>
              <a:gd name="adj2" fmla="val 90696"/>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Collaboration catalog. </a:t>
            </a:r>
          </a:p>
        </p:txBody>
      </p:sp>
      <p:sp>
        <p:nvSpPr>
          <p:cNvPr id="13" name="Callout: Line 12">
            <a:extLst>
              <a:ext uri="{FF2B5EF4-FFF2-40B4-BE49-F238E27FC236}">
                <a16:creationId xmlns:a16="http://schemas.microsoft.com/office/drawing/2014/main" id="{F7B82A00-3E5C-4F53-BE6E-77B0B574F2E9}"/>
              </a:ext>
            </a:extLst>
          </p:cNvPr>
          <p:cNvSpPr/>
          <p:nvPr/>
        </p:nvSpPr>
        <p:spPr>
          <a:xfrm>
            <a:off x="9788123" y="1818785"/>
            <a:ext cx="2220897" cy="991269"/>
          </a:xfrm>
          <a:prstGeom prst="borderCallout1">
            <a:avLst>
              <a:gd name="adj1" fmla="val 75595"/>
              <a:gd name="adj2" fmla="val -432"/>
              <a:gd name="adj3" fmla="val 20532"/>
              <a:gd name="adj4" fmla="val -1665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Continuous Improvement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867534" y="5304100"/>
            <a:ext cx="3112466" cy="923330"/>
          </a:xfrm>
          <a:prstGeom prst="rect">
            <a:avLst/>
          </a:prstGeom>
          <a:noFill/>
        </p:spPr>
        <p:txBody>
          <a:bodyPr wrap="square" rtlCol="0">
            <a:spAutoFit/>
          </a:bodyPr>
          <a:lstStyle/>
          <a:p>
            <a:r>
              <a:rPr lang="en-US" dirty="0"/>
              <a:t>Page linked to Communication icon from Interpersonal Skills page</a:t>
            </a:r>
          </a:p>
        </p:txBody>
      </p:sp>
      <p:sp>
        <p:nvSpPr>
          <p:cNvPr id="10" name="Callout: Line 9">
            <a:extLst>
              <a:ext uri="{FF2B5EF4-FFF2-40B4-BE49-F238E27FC236}">
                <a16:creationId xmlns:a16="http://schemas.microsoft.com/office/drawing/2014/main" id="{A219B29C-BB60-852C-D2B2-E2AD5F0BC3D9}"/>
              </a:ext>
            </a:extLst>
          </p:cNvPr>
          <p:cNvSpPr/>
          <p:nvPr/>
        </p:nvSpPr>
        <p:spPr>
          <a:xfrm>
            <a:off x="115410" y="4286275"/>
            <a:ext cx="1726291" cy="900000"/>
          </a:xfrm>
          <a:prstGeom prst="borderCallout1">
            <a:avLst>
              <a:gd name="adj1" fmla="val 51921"/>
              <a:gd name="adj2" fmla="val 99960"/>
              <a:gd name="adj3" fmla="val 37252"/>
              <a:gd name="adj4" fmla="val 122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Customer Centricity catalog. </a:t>
            </a:r>
          </a:p>
        </p:txBody>
      </p:sp>
      <p:sp>
        <p:nvSpPr>
          <p:cNvPr id="12" name="Callout: Line 11">
            <a:extLst>
              <a:ext uri="{FF2B5EF4-FFF2-40B4-BE49-F238E27FC236}">
                <a16:creationId xmlns:a16="http://schemas.microsoft.com/office/drawing/2014/main" id="{69D5A873-1E00-566E-5295-17CF4EF8DDEE}"/>
              </a:ext>
            </a:extLst>
          </p:cNvPr>
          <p:cNvSpPr/>
          <p:nvPr/>
        </p:nvSpPr>
        <p:spPr>
          <a:xfrm>
            <a:off x="8163164" y="4195006"/>
            <a:ext cx="2220897" cy="991269"/>
          </a:xfrm>
          <a:prstGeom prst="borderCallout1">
            <a:avLst>
              <a:gd name="adj1" fmla="val 70222"/>
              <a:gd name="adj2" fmla="val -33"/>
              <a:gd name="adj3" fmla="val 41131"/>
              <a:gd name="adj4" fmla="val -1041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Empowerment and Accountability catalog. </a:t>
            </a:r>
          </a:p>
        </p:txBody>
      </p:sp>
    </p:spTree>
    <p:extLst>
      <p:ext uri="{BB962C8B-B14F-4D97-AF65-F5344CB8AC3E}">
        <p14:creationId xmlns:p14="http://schemas.microsoft.com/office/powerpoint/2010/main" val="2209582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3C6EA-4A68-1AA4-C7AD-F09F156767A4}"/>
              </a:ext>
            </a:extLst>
          </p:cNvPr>
          <p:cNvPicPr>
            <a:picLocks noChangeAspect="1"/>
          </p:cNvPicPr>
          <p:nvPr/>
        </p:nvPicPr>
        <p:blipFill>
          <a:blip r:embed="rId2"/>
          <a:stretch>
            <a:fillRect/>
          </a:stretch>
        </p:blipFill>
        <p:spPr>
          <a:xfrm>
            <a:off x="2355765" y="1089172"/>
            <a:ext cx="6233771" cy="4911108"/>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a:t>Role Based Training Page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7" name="Callout: Line 6">
            <a:extLst>
              <a:ext uri="{FF2B5EF4-FFF2-40B4-BE49-F238E27FC236}">
                <a16:creationId xmlns:a16="http://schemas.microsoft.com/office/drawing/2014/main" id="{12AF95CC-7A4C-4902-9C0F-B23131C99F27}"/>
              </a:ext>
            </a:extLst>
          </p:cNvPr>
          <p:cNvSpPr/>
          <p:nvPr/>
        </p:nvSpPr>
        <p:spPr>
          <a:xfrm>
            <a:off x="360000" y="1008000"/>
            <a:ext cx="1811498" cy="1119256"/>
          </a:xfrm>
          <a:prstGeom prst="borderCallout1">
            <a:avLst>
              <a:gd name="adj1" fmla="val 136250"/>
              <a:gd name="adj2" fmla="val 13926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HTML Widget: Each tan square icon is an image that is linked. </a:t>
            </a:r>
          </a:p>
        </p:txBody>
      </p:sp>
      <p:sp>
        <p:nvSpPr>
          <p:cNvPr id="8" name="Callout: Line 7">
            <a:extLst>
              <a:ext uri="{FF2B5EF4-FFF2-40B4-BE49-F238E27FC236}">
                <a16:creationId xmlns:a16="http://schemas.microsoft.com/office/drawing/2014/main" id="{C3742C98-7450-4AE9-91D3-08FE4645B31B}"/>
              </a:ext>
            </a:extLst>
          </p:cNvPr>
          <p:cNvSpPr/>
          <p:nvPr/>
        </p:nvSpPr>
        <p:spPr>
          <a:xfrm>
            <a:off x="7062822" y="5024606"/>
            <a:ext cx="1811498" cy="1119256"/>
          </a:xfrm>
          <a:prstGeom prst="borderCallout1">
            <a:avLst>
              <a:gd name="adj1" fmla="val 24412"/>
              <a:gd name="adj2" fmla="val -34220"/>
              <a:gd name="adj3" fmla="val 51346"/>
              <a:gd name="adj4" fmla="val 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Catalog of </a:t>
            </a:r>
            <a:r>
              <a:rPr lang="en-US" sz="1200" dirty="0"/>
              <a:t>Full </a:t>
            </a:r>
            <a:r>
              <a:rPr lang="en-US" sz="1200"/>
              <a:t>Employee offer (filtered view for Role Based Training courses)</a:t>
            </a:r>
          </a:p>
        </p:txBody>
      </p:sp>
      <p:sp>
        <p:nvSpPr>
          <p:cNvPr id="9" name="Callout: Line 8">
            <a:extLst>
              <a:ext uri="{FF2B5EF4-FFF2-40B4-BE49-F238E27FC236}">
                <a16:creationId xmlns:a16="http://schemas.microsoft.com/office/drawing/2014/main" id="{2FE05C61-6372-4060-B3AB-6D2008F82877}"/>
              </a:ext>
            </a:extLst>
          </p:cNvPr>
          <p:cNvSpPr/>
          <p:nvPr/>
        </p:nvSpPr>
        <p:spPr>
          <a:xfrm>
            <a:off x="9154962" y="4152422"/>
            <a:ext cx="2307622" cy="1119256"/>
          </a:xfrm>
          <a:prstGeom prst="borderCallout1">
            <a:avLst>
              <a:gd name="adj1" fmla="val -2556"/>
              <a:gd name="adj2" fmla="val -33152"/>
              <a:gd name="adj3" fmla="val 10893"/>
              <a:gd name="adj4" fmla="val 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10" name="Callout: Line 9">
            <a:extLst>
              <a:ext uri="{FF2B5EF4-FFF2-40B4-BE49-F238E27FC236}">
                <a16:creationId xmlns:a16="http://schemas.microsoft.com/office/drawing/2014/main" id="{ED7C8AC0-4772-4DA9-80D6-CD8E500C3595}"/>
              </a:ext>
            </a:extLst>
          </p:cNvPr>
          <p:cNvSpPr/>
          <p:nvPr/>
        </p:nvSpPr>
        <p:spPr>
          <a:xfrm>
            <a:off x="9268892" y="1567628"/>
            <a:ext cx="2307622" cy="1119256"/>
          </a:xfrm>
          <a:prstGeom prst="borderCallout1">
            <a:avLst>
              <a:gd name="adj1" fmla="val 21240"/>
              <a:gd name="adj2" fmla="val -34691"/>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
        <p:nvSpPr>
          <p:cNvPr id="11" name="Callout: Line 10">
            <a:extLst>
              <a:ext uri="{FF2B5EF4-FFF2-40B4-BE49-F238E27FC236}">
                <a16:creationId xmlns:a16="http://schemas.microsoft.com/office/drawing/2014/main" id="{29DEF372-9C87-D7D5-0B6D-615E4EF54565}"/>
              </a:ext>
            </a:extLst>
          </p:cNvPr>
          <p:cNvSpPr/>
          <p:nvPr/>
        </p:nvSpPr>
        <p:spPr>
          <a:xfrm>
            <a:off x="9083941" y="2787620"/>
            <a:ext cx="2307622" cy="1119256"/>
          </a:xfrm>
          <a:prstGeom prst="borderCallout1">
            <a:avLst>
              <a:gd name="adj1" fmla="val 21240"/>
              <a:gd name="adj2" fmla="val -34691"/>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Tree>
    <p:extLst>
      <p:ext uri="{BB962C8B-B14F-4D97-AF65-F5344CB8AC3E}">
        <p14:creationId xmlns:p14="http://schemas.microsoft.com/office/powerpoint/2010/main" val="4140312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E42B58-95BD-5064-AAD8-7542B9BD9609}"/>
              </a:ext>
            </a:extLst>
          </p:cNvPr>
          <p:cNvPicPr>
            <a:picLocks noChangeAspect="1"/>
          </p:cNvPicPr>
          <p:nvPr/>
        </p:nvPicPr>
        <p:blipFill>
          <a:blip r:embed="rId2"/>
          <a:stretch>
            <a:fillRect/>
          </a:stretch>
        </p:blipFill>
        <p:spPr>
          <a:xfrm>
            <a:off x="4091597" y="1181513"/>
            <a:ext cx="6270123" cy="4709407"/>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a:t>Role Based Training – HTML Widget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941620" y="902549"/>
            <a:ext cx="1411548" cy="710214"/>
          </a:xfrm>
          <a:prstGeom prst="borderCallout1">
            <a:avLst>
              <a:gd name="adj1" fmla="val 36139"/>
              <a:gd name="adj2" fmla="val 90696"/>
              <a:gd name="adj3" fmla="val 99736"/>
              <a:gd name="adj4" fmla="val 139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CSO</a:t>
            </a:r>
            <a:r>
              <a:rPr lang="en-US" sz="1200"/>
              <a:t>.png</a:t>
            </a:r>
          </a:p>
        </p:txBody>
      </p:sp>
      <p:sp>
        <p:nvSpPr>
          <p:cNvPr id="12" name="Callout: Line 11">
            <a:extLst>
              <a:ext uri="{FF2B5EF4-FFF2-40B4-BE49-F238E27FC236}">
                <a16:creationId xmlns:a16="http://schemas.microsoft.com/office/drawing/2014/main" id="{7511FE81-111B-4865-8123-FF5D2049C3F7}"/>
              </a:ext>
            </a:extLst>
          </p:cNvPr>
          <p:cNvSpPr/>
          <p:nvPr/>
        </p:nvSpPr>
        <p:spPr>
          <a:xfrm>
            <a:off x="5552218" y="846188"/>
            <a:ext cx="2114366" cy="369332"/>
          </a:xfrm>
          <a:prstGeom prst="borderCallout1">
            <a:avLst>
              <a:gd name="adj1" fmla="val 85269"/>
              <a:gd name="adj2" fmla="val 49956"/>
              <a:gd name="adj3" fmla="val 151742"/>
              <a:gd name="adj4" fmla="val 54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CTIO</a:t>
            </a:r>
            <a:r>
              <a:rPr lang="en-US" sz="1200"/>
              <a:t>.png”</a:t>
            </a:r>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402" y="966291"/>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255333" y="1880691"/>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189047" y="90254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270x270px.</a:t>
            </a:r>
          </a:p>
        </p:txBody>
      </p:sp>
      <p:sp>
        <p:nvSpPr>
          <p:cNvPr id="19" name="Callout: Line 18">
            <a:extLst>
              <a:ext uri="{FF2B5EF4-FFF2-40B4-BE49-F238E27FC236}">
                <a16:creationId xmlns:a16="http://schemas.microsoft.com/office/drawing/2014/main" id="{D8F83026-7D62-41C8-8740-F513380371AC}"/>
              </a:ext>
            </a:extLst>
          </p:cNvPr>
          <p:cNvSpPr/>
          <p:nvPr/>
        </p:nvSpPr>
        <p:spPr>
          <a:xfrm>
            <a:off x="8030567" y="229772"/>
            <a:ext cx="2114366" cy="369332"/>
          </a:xfrm>
          <a:prstGeom prst="borderCallout1">
            <a:avLst>
              <a:gd name="adj1" fmla="val 85269"/>
              <a:gd name="adj2" fmla="val 49956"/>
              <a:gd name="adj3" fmla="val 329617"/>
              <a:gd name="adj4" fmla="val 15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“finance.png”</a:t>
            </a:r>
          </a:p>
        </p:txBody>
      </p:sp>
      <p:sp>
        <p:nvSpPr>
          <p:cNvPr id="20" name="Callout: Line 19">
            <a:extLst>
              <a:ext uri="{FF2B5EF4-FFF2-40B4-BE49-F238E27FC236}">
                <a16:creationId xmlns:a16="http://schemas.microsoft.com/office/drawing/2014/main" id="{3D1576AB-4B34-4F60-847F-8A3EBCAD4ED9}"/>
              </a:ext>
            </a:extLst>
          </p:cNvPr>
          <p:cNvSpPr/>
          <p:nvPr/>
        </p:nvSpPr>
        <p:spPr>
          <a:xfrm>
            <a:off x="9250380" y="717883"/>
            <a:ext cx="2114366" cy="369332"/>
          </a:xfrm>
          <a:prstGeom prst="borderCallout1">
            <a:avLst>
              <a:gd name="adj1" fmla="val 85269"/>
              <a:gd name="adj2" fmla="val 49956"/>
              <a:gd name="adj3" fmla="val 235872"/>
              <a:gd name="adj4" fmla="val 29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“funsupport.png”</a:t>
            </a:r>
          </a:p>
        </p:txBody>
      </p:sp>
      <p:sp>
        <p:nvSpPr>
          <p:cNvPr id="21" name="Callout: Line 20">
            <a:extLst>
              <a:ext uri="{FF2B5EF4-FFF2-40B4-BE49-F238E27FC236}">
                <a16:creationId xmlns:a16="http://schemas.microsoft.com/office/drawing/2014/main" id="{DC360396-3244-43B4-B3FA-BCA4AC54989D}"/>
              </a:ext>
            </a:extLst>
          </p:cNvPr>
          <p:cNvSpPr/>
          <p:nvPr/>
        </p:nvSpPr>
        <p:spPr>
          <a:xfrm>
            <a:off x="9922817" y="2102345"/>
            <a:ext cx="2114366" cy="369332"/>
          </a:xfrm>
          <a:prstGeom prst="borderCallout1">
            <a:avLst>
              <a:gd name="adj1" fmla="val 85269"/>
              <a:gd name="adj2" fmla="val 49956"/>
              <a:gd name="adj3" fmla="val 228661"/>
              <a:gd name="adj4" fmla="val 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“marketing.png”</a:t>
            </a:r>
          </a:p>
        </p:txBody>
      </p:sp>
      <p:sp>
        <p:nvSpPr>
          <p:cNvPr id="22" name="Callout: Line 21">
            <a:extLst>
              <a:ext uri="{FF2B5EF4-FFF2-40B4-BE49-F238E27FC236}">
                <a16:creationId xmlns:a16="http://schemas.microsoft.com/office/drawing/2014/main" id="{FCA1BFB9-F5EE-4091-9D87-FF159091582C}"/>
              </a:ext>
            </a:extLst>
          </p:cNvPr>
          <p:cNvSpPr/>
          <p:nvPr/>
        </p:nvSpPr>
        <p:spPr>
          <a:xfrm>
            <a:off x="5038817" y="2375609"/>
            <a:ext cx="2114366" cy="369332"/>
          </a:xfrm>
          <a:prstGeom prst="borderCallout1">
            <a:avLst>
              <a:gd name="adj1" fmla="val 85269"/>
              <a:gd name="adj2" fmla="val 49956"/>
              <a:gd name="adj3" fmla="val 192605"/>
              <a:gd name="adj4" fmla="val 60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IT2</a:t>
            </a:r>
            <a:r>
              <a:rPr lang="en-US" sz="1200"/>
              <a:t>.png”</a:t>
            </a:r>
          </a:p>
        </p:txBody>
      </p:sp>
      <p:sp>
        <p:nvSpPr>
          <p:cNvPr id="23" name="Callout: Line 22">
            <a:extLst>
              <a:ext uri="{FF2B5EF4-FFF2-40B4-BE49-F238E27FC236}">
                <a16:creationId xmlns:a16="http://schemas.microsoft.com/office/drawing/2014/main" id="{63A5A14F-2D05-4E30-91F8-215BF2F959A4}"/>
              </a:ext>
            </a:extLst>
          </p:cNvPr>
          <p:cNvSpPr/>
          <p:nvPr/>
        </p:nvSpPr>
        <p:spPr>
          <a:xfrm>
            <a:off x="6205963" y="3922786"/>
            <a:ext cx="2114366" cy="367183"/>
          </a:xfrm>
          <a:prstGeom prst="borderCallout1">
            <a:avLst>
              <a:gd name="adj1" fmla="val 647"/>
              <a:gd name="adj2" fmla="val 51215"/>
              <a:gd name="adj3" fmla="val -55006"/>
              <a:gd name="adj4" fmla="val 592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“legal.png”</a:t>
            </a:r>
          </a:p>
        </p:txBody>
      </p:sp>
      <p:sp>
        <p:nvSpPr>
          <p:cNvPr id="24" name="Callout: Line 23">
            <a:extLst>
              <a:ext uri="{FF2B5EF4-FFF2-40B4-BE49-F238E27FC236}">
                <a16:creationId xmlns:a16="http://schemas.microsoft.com/office/drawing/2014/main" id="{5BAFD680-7F8C-43F5-9D86-37939FCC6A6C}"/>
              </a:ext>
            </a:extLst>
          </p:cNvPr>
          <p:cNvSpPr/>
          <p:nvPr/>
        </p:nvSpPr>
        <p:spPr>
          <a:xfrm>
            <a:off x="2380669" y="3773848"/>
            <a:ext cx="2114366" cy="369332"/>
          </a:xfrm>
          <a:prstGeom prst="borderCallout1">
            <a:avLst>
              <a:gd name="adj1" fmla="val 46810"/>
              <a:gd name="adj2" fmla="val 98661"/>
              <a:gd name="adj3" fmla="val -18922"/>
              <a:gd name="adj4" fmla="val 1062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IS</a:t>
            </a:r>
            <a:r>
              <a:rPr lang="en-US" sz="1200"/>
              <a:t>.png”</a:t>
            </a:r>
          </a:p>
        </p:txBody>
      </p:sp>
      <p:sp>
        <p:nvSpPr>
          <p:cNvPr id="25" name="Callout: Line 24">
            <a:extLst>
              <a:ext uri="{FF2B5EF4-FFF2-40B4-BE49-F238E27FC236}">
                <a16:creationId xmlns:a16="http://schemas.microsoft.com/office/drawing/2014/main" id="{732D0BD8-6B79-4643-A64D-C6B2FA220E68}"/>
              </a:ext>
            </a:extLst>
          </p:cNvPr>
          <p:cNvSpPr/>
          <p:nvPr/>
        </p:nvSpPr>
        <p:spPr>
          <a:xfrm>
            <a:off x="4981628" y="5879856"/>
            <a:ext cx="2114366" cy="369332"/>
          </a:xfrm>
          <a:prstGeom prst="borderCallout1">
            <a:avLst>
              <a:gd name="adj1" fmla="val 5947"/>
              <a:gd name="adj2" fmla="val 49116"/>
              <a:gd name="adj3" fmla="val -88629"/>
              <a:gd name="adj4" fmla="val 75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product mng</a:t>
            </a:r>
            <a:r>
              <a:rPr lang="en-US" sz="1200"/>
              <a:t>.png”</a:t>
            </a:r>
          </a:p>
        </p:txBody>
      </p:sp>
      <p:sp>
        <p:nvSpPr>
          <p:cNvPr id="26" name="Callout: Line 25">
            <a:extLst>
              <a:ext uri="{FF2B5EF4-FFF2-40B4-BE49-F238E27FC236}">
                <a16:creationId xmlns:a16="http://schemas.microsoft.com/office/drawing/2014/main" id="{C9C8E7F9-AC38-4686-B42D-B8FE1E71AC29}"/>
              </a:ext>
            </a:extLst>
          </p:cNvPr>
          <p:cNvSpPr/>
          <p:nvPr/>
        </p:nvSpPr>
        <p:spPr>
          <a:xfrm>
            <a:off x="1739522" y="4992983"/>
            <a:ext cx="2114366" cy="369332"/>
          </a:xfrm>
          <a:prstGeom prst="borderCallout1">
            <a:avLst>
              <a:gd name="adj1" fmla="val 10755"/>
              <a:gd name="adj2" fmla="val 93623"/>
              <a:gd name="adj3" fmla="val -40554"/>
              <a:gd name="adj4" fmla="val 120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“pandc.png”</a:t>
            </a:r>
          </a:p>
        </p:txBody>
      </p:sp>
      <p:sp>
        <p:nvSpPr>
          <p:cNvPr id="27" name="Callout: Line 26">
            <a:extLst>
              <a:ext uri="{FF2B5EF4-FFF2-40B4-BE49-F238E27FC236}">
                <a16:creationId xmlns:a16="http://schemas.microsoft.com/office/drawing/2014/main" id="{86CC6394-2802-4BF6-B79F-6349FD08904E}"/>
              </a:ext>
            </a:extLst>
          </p:cNvPr>
          <p:cNvSpPr/>
          <p:nvPr/>
        </p:nvSpPr>
        <p:spPr>
          <a:xfrm>
            <a:off x="7095994" y="5375838"/>
            <a:ext cx="2114366" cy="369332"/>
          </a:xfrm>
          <a:prstGeom prst="borderCallout1">
            <a:avLst>
              <a:gd name="adj1" fmla="val 5947"/>
              <a:gd name="adj2" fmla="val 49116"/>
              <a:gd name="adj3" fmla="val -64592"/>
              <a:gd name="adj4" fmla="val 470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RANDD</a:t>
            </a:r>
            <a:r>
              <a:rPr lang="en-US" sz="1200"/>
              <a:t>.png”</a:t>
            </a:r>
          </a:p>
        </p:txBody>
      </p:sp>
      <p:sp>
        <p:nvSpPr>
          <p:cNvPr id="28" name="Callout: Line 27">
            <a:extLst>
              <a:ext uri="{FF2B5EF4-FFF2-40B4-BE49-F238E27FC236}">
                <a16:creationId xmlns:a16="http://schemas.microsoft.com/office/drawing/2014/main" id="{4F77C8E1-3B4C-4146-94C0-0047C7CEFC96}"/>
              </a:ext>
            </a:extLst>
          </p:cNvPr>
          <p:cNvSpPr/>
          <p:nvPr/>
        </p:nvSpPr>
        <p:spPr>
          <a:xfrm>
            <a:off x="9617054" y="5616968"/>
            <a:ext cx="2114366" cy="369332"/>
          </a:xfrm>
          <a:prstGeom prst="borderCallout1">
            <a:avLst>
              <a:gd name="adj1" fmla="val 5947"/>
              <a:gd name="adj2" fmla="val 49116"/>
              <a:gd name="adj3" fmla="val -170355"/>
              <a:gd name="adj4" fmla="val 100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“ventas.png”</a:t>
            </a:r>
          </a:p>
        </p:txBody>
      </p:sp>
    </p:spTree>
    <p:extLst>
      <p:ext uri="{BB962C8B-B14F-4D97-AF65-F5344CB8AC3E}">
        <p14:creationId xmlns:p14="http://schemas.microsoft.com/office/powerpoint/2010/main" val="3920896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a:t>Role Based Training Page –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4"/>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5"/>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6"/>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a:t>Note: Set the target to “None”, so that the URL opens in the same page (prevents a new tab from opening).</a:t>
            </a:r>
          </a:p>
        </p:txBody>
      </p:sp>
      <p:pic>
        <p:nvPicPr>
          <p:cNvPr id="5" name="Picture 4">
            <a:extLst>
              <a:ext uri="{FF2B5EF4-FFF2-40B4-BE49-F238E27FC236}">
                <a16:creationId xmlns:a16="http://schemas.microsoft.com/office/drawing/2014/main" id="{83894566-9A2D-8323-11E7-FF491326FA56}"/>
              </a:ext>
            </a:extLst>
          </p:cNvPr>
          <p:cNvPicPr>
            <a:picLocks noChangeAspect="1"/>
          </p:cNvPicPr>
          <p:nvPr/>
        </p:nvPicPr>
        <p:blipFill>
          <a:blip r:embed="rId7"/>
          <a:stretch>
            <a:fillRect/>
          </a:stretch>
        </p:blipFill>
        <p:spPr>
          <a:xfrm>
            <a:off x="4344625" y="918572"/>
            <a:ext cx="3946575" cy="2964221"/>
          </a:xfrm>
          <a:prstGeom prst="rect">
            <a:avLst/>
          </a:prstGeom>
        </p:spPr>
      </p:pic>
    </p:spTree>
    <p:extLst>
      <p:ext uri="{BB962C8B-B14F-4D97-AF65-F5344CB8AC3E}">
        <p14:creationId xmlns:p14="http://schemas.microsoft.com/office/powerpoint/2010/main" val="2961278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AC9176-FA83-A5CD-C396-82953AA557CB}"/>
              </a:ext>
            </a:extLst>
          </p:cNvPr>
          <p:cNvPicPr>
            <a:picLocks noChangeAspect="1"/>
          </p:cNvPicPr>
          <p:nvPr/>
        </p:nvPicPr>
        <p:blipFill>
          <a:blip r:embed="rId2"/>
          <a:stretch>
            <a:fillRect/>
          </a:stretch>
        </p:blipFill>
        <p:spPr>
          <a:xfrm>
            <a:off x="2121764" y="1557733"/>
            <a:ext cx="7770920" cy="3196633"/>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CSO</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21941" y="1930934"/>
            <a:ext cx="1610882" cy="900000"/>
          </a:xfrm>
          <a:prstGeom prst="borderCallout1">
            <a:avLst>
              <a:gd name="adj1" fmla="val 36139"/>
              <a:gd name="adj2" fmla="val 90696"/>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Customer Success and Services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714695" y="5581099"/>
            <a:ext cx="3265305" cy="646331"/>
          </a:xfrm>
          <a:prstGeom prst="rect">
            <a:avLst/>
          </a:prstGeom>
          <a:noFill/>
        </p:spPr>
        <p:txBody>
          <a:bodyPr wrap="square" rtlCol="0">
            <a:spAutoFit/>
          </a:bodyPr>
          <a:lstStyle/>
          <a:p>
            <a:r>
              <a:rPr lang="en-US" dirty="0"/>
              <a:t>Page linked to CSO icon from Role Based Training page</a:t>
            </a:r>
          </a:p>
        </p:txBody>
      </p:sp>
    </p:spTree>
    <p:extLst>
      <p:ext uri="{BB962C8B-B14F-4D97-AF65-F5344CB8AC3E}">
        <p14:creationId xmlns:p14="http://schemas.microsoft.com/office/powerpoint/2010/main" val="249567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45D05B-1EEA-715C-6626-BD061F8B3E4F}"/>
              </a:ext>
            </a:extLst>
          </p:cNvPr>
          <p:cNvPicPr>
            <a:picLocks noChangeAspect="1"/>
          </p:cNvPicPr>
          <p:nvPr/>
        </p:nvPicPr>
        <p:blipFill>
          <a:blip r:embed="rId2"/>
          <a:stretch>
            <a:fillRect/>
          </a:stretch>
        </p:blipFill>
        <p:spPr>
          <a:xfrm>
            <a:off x="2104006" y="1506085"/>
            <a:ext cx="8729709" cy="3279737"/>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Finance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60000" y="1944549"/>
            <a:ext cx="1411548" cy="900000"/>
          </a:xfrm>
          <a:prstGeom prst="borderCallout1">
            <a:avLst>
              <a:gd name="adj1" fmla="val 42057"/>
              <a:gd name="adj2" fmla="val 98872"/>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Controlling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596779" y="5693206"/>
            <a:ext cx="3567146" cy="646331"/>
          </a:xfrm>
          <a:prstGeom prst="rect">
            <a:avLst/>
          </a:prstGeom>
          <a:noFill/>
        </p:spPr>
        <p:txBody>
          <a:bodyPr wrap="square" rtlCol="0">
            <a:spAutoFit/>
          </a:bodyPr>
          <a:lstStyle/>
          <a:p>
            <a:r>
              <a:rPr lang="en-US" dirty="0"/>
              <a:t>Page linked to Finance icon from Role Based Training page</a:t>
            </a:r>
          </a:p>
        </p:txBody>
      </p:sp>
      <p:sp>
        <p:nvSpPr>
          <p:cNvPr id="9" name="Callout: Line 8">
            <a:extLst>
              <a:ext uri="{FF2B5EF4-FFF2-40B4-BE49-F238E27FC236}">
                <a16:creationId xmlns:a16="http://schemas.microsoft.com/office/drawing/2014/main" id="{B0E4FF49-0A49-446F-8753-5B4F86BBD3B4}"/>
              </a:ext>
            </a:extLst>
          </p:cNvPr>
          <p:cNvSpPr/>
          <p:nvPr/>
        </p:nvSpPr>
        <p:spPr>
          <a:xfrm>
            <a:off x="6185231" y="1164794"/>
            <a:ext cx="1411548" cy="900000"/>
          </a:xfrm>
          <a:prstGeom prst="borderCallout1">
            <a:avLst>
              <a:gd name="adj1" fmla="val 101241"/>
              <a:gd name="adj2" fmla="val 17111"/>
              <a:gd name="adj3" fmla="val 155621"/>
              <a:gd name="adj4" fmla="val -237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Order to Case catalog. </a:t>
            </a:r>
          </a:p>
        </p:txBody>
      </p:sp>
    </p:spTree>
    <p:extLst>
      <p:ext uri="{BB962C8B-B14F-4D97-AF65-F5344CB8AC3E}">
        <p14:creationId xmlns:p14="http://schemas.microsoft.com/office/powerpoint/2010/main" val="264041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01BE52-253C-CF42-82D7-41A8CF7D02FA}"/>
              </a:ext>
            </a:extLst>
          </p:cNvPr>
          <p:cNvPicPr>
            <a:picLocks noChangeAspect="1"/>
          </p:cNvPicPr>
          <p:nvPr/>
        </p:nvPicPr>
        <p:blipFill>
          <a:blip r:embed="rId2"/>
          <a:stretch>
            <a:fillRect/>
          </a:stretch>
        </p:blipFill>
        <p:spPr>
          <a:xfrm>
            <a:off x="2459113" y="1356219"/>
            <a:ext cx="7461661" cy="3704229"/>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Functional Support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60000" y="1944549"/>
            <a:ext cx="1691649" cy="900000"/>
          </a:xfrm>
          <a:prstGeom prst="borderCallout1">
            <a:avLst>
              <a:gd name="adj1" fmla="val 42057"/>
              <a:gd name="adj2" fmla="val 98872"/>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Business Unit Coordinator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812350" y="5581099"/>
            <a:ext cx="3167650" cy="923330"/>
          </a:xfrm>
          <a:prstGeom prst="rect">
            <a:avLst/>
          </a:prstGeom>
          <a:noFill/>
        </p:spPr>
        <p:txBody>
          <a:bodyPr wrap="square" rtlCol="0">
            <a:spAutoFit/>
          </a:bodyPr>
          <a:lstStyle/>
          <a:p>
            <a:r>
              <a:rPr lang="en-US" dirty="0"/>
              <a:t>Page linked to Functional Support icon from Role Based Training page</a:t>
            </a:r>
          </a:p>
        </p:txBody>
      </p:sp>
    </p:spTree>
    <p:extLst>
      <p:ext uri="{BB962C8B-B14F-4D97-AF65-F5344CB8AC3E}">
        <p14:creationId xmlns:p14="http://schemas.microsoft.com/office/powerpoint/2010/main" val="3264562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8E28D-29FE-4FC8-A9A1-91087A66D89A}"/>
              </a:ext>
            </a:extLst>
          </p:cNvPr>
          <p:cNvSpPr>
            <a:spLocks noGrp="1"/>
          </p:cNvSpPr>
          <p:nvPr>
            <p:ph idx="1"/>
          </p:nvPr>
        </p:nvSpPr>
        <p:spPr>
          <a:xfrm>
            <a:off x="360000" y="1008000"/>
            <a:ext cx="8640000" cy="4680000"/>
          </a:xfrm>
        </p:spPr>
        <p:txBody>
          <a:bodyPr>
            <a:normAutofit/>
          </a:bodyPr>
          <a:lstStyle/>
          <a:p>
            <a:pPr marL="0" indent="0">
              <a:buNone/>
            </a:pPr>
            <a:r>
              <a:rPr lang="en-US" sz="1800"/>
              <a:t>Most slides will allow users to select options from a grid.  All of those icons highlight when hovered over.</a:t>
            </a:r>
          </a:p>
          <a:p>
            <a:pPr marL="0" indent="0">
              <a:buNone/>
            </a:pPr>
            <a:r>
              <a:rPr lang="en-US" sz="1800"/>
              <a:t>To achieve this effect, CSS code is used. Place CSS code that is linked to the right in the following area:</a:t>
            </a:r>
          </a:p>
        </p:txBody>
      </p:sp>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Before you view page build out, a note about CSS Code</a:t>
            </a:r>
            <a:endParaRPr lang="en-US"/>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5" name="Graphic 4" descr="Programmer female with solid fill">
            <a:extLst>
              <a:ext uri="{FF2B5EF4-FFF2-40B4-BE49-F238E27FC236}">
                <a16:creationId xmlns:a16="http://schemas.microsoft.com/office/drawing/2014/main" id="{F00C660E-554C-4083-A20E-68294A4080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3888" y="2078415"/>
            <a:ext cx="914400" cy="914400"/>
          </a:xfrm>
          <a:prstGeom prst="rect">
            <a:avLst/>
          </a:prstGeom>
        </p:spPr>
      </p:pic>
      <p:sp>
        <p:nvSpPr>
          <p:cNvPr id="6" name="TextBox 5">
            <a:extLst>
              <a:ext uri="{FF2B5EF4-FFF2-40B4-BE49-F238E27FC236}">
                <a16:creationId xmlns:a16="http://schemas.microsoft.com/office/drawing/2014/main" id="{2588874E-B97E-40EA-832E-D8EC1FFBA6CD}"/>
              </a:ext>
            </a:extLst>
          </p:cNvPr>
          <p:cNvSpPr txBox="1"/>
          <p:nvPr/>
        </p:nvSpPr>
        <p:spPr>
          <a:xfrm>
            <a:off x="9065201" y="2992815"/>
            <a:ext cx="2631774" cy="369332"/>
          </a:xfrm>
          <a:prstGeom prst="rect">
            <a:avLst/>
          </a:prstGeom>
          <a:noFill/>
        </p:spPr>
        <p:txBody>
          <a:bodyPr wrap="square" rtlCol="0">
            <a:spAutoFit/>
          </a:bodyPr>
          <a:lstStyle/>
          <a:p>
            <a:pPr algn="ctr"/>
            <a:r>
              <a:rPr lang="en-US"/>
              <a:t>Click for the CSS code</a:t>
            </a:r>
          </a:p>
        </p:txBody>
      </p:sp>
      <p:sp>
        <p:nvSpPr>
          <p:cNvPr id="7" name="Rectangle 6">
            <a:hlinkClick r:id="rId4"/>
            <a:extLst>
              <a:ext uri="{FF2B5EF4-FFF2-40B4-BE49-F238E27FC236}">
                <a16:creationId xmlns:a16="http://schemas.microsoft.com/office/drawing/2014/main" id="{F082179B-0249-4510-9ABA-4E5B1E13F536}"/>
              </a:ext>
            </a:extLst>
          </p:cNvPr>
          <p:cNvSpPr/>
          <p:nvPr/>
        </p:nvSpPr>
        <p:spPr>
          <a:xfrm>
            <a:off x="9122590" y="1889765"/>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54080C9-5727-4939-B3D1-B614A2593BDE}"/>
              </a:ext>
            </a:extLst>
          </p:cNvPr>
          <p:cNvPicPr>
            <a:picLocks noChangeAspect="1"/>
          </p:cNvPicPr>
          <p:nvPr/>
        </p:nvPicPr>
        <p:blipFill>
          <a:blip r:embed="rId5"/>
          <a:stretch>
            <a:fillRect/>
          </a:stretch>
        </p:blipFill>
        <p:spPr>
          <a:xfrm>
            <a:off x="360000" y="2699389"/>
            <a:ext cx="5436673" cy="2988611"/>
          </a:xfrm>
          <a:prstGeom prst="rect">
            <a:avLst/>
          </a:prstGeom>
        </p:spPr>
      </p:pic>
      <p:pic>
        <p:nvPicPr>
          <p:cNvPr id="11" name="Picture 10">
            <a:extLst>
              <a:ext uri="{FF2B5EF4-FFF2-40B4-BE49-F238E27FC236}">
                <a16:creationId xmlns:a16="http://schemas.microsoft.com/office/drawing/2014/main" id="{17C9FD6A-784B-401C-AA9A-14250FF25A24}"/>
              </a:ext>
            </a:extLst>
          </p:cNvPr>
          <p:cNvPicPr>
            <a:picLocks noChangeAspect="1"/>
          </p:cNvPicPr>
          <p:nvPr/>
        </p:nvPicPr>
        <p:blipFill>
          <a:blip r:embed="rId6"/>
          <a:stretch>
            <a:fillRect/>
          </a:stretch>
        </p:blipFill>
        <p:spPr>
          <a:xfrm>
            <a:off x="5796673" y="3897429"/>
            <a:ext cx="4398262" cy="2791467"/>
          </a:xfrm>
          <a:prstGeom prst="rect">
            <a:avLst/>
          </a:prstGeom>
        </p:spPr>
      </p:pic>
    </p:spTree>
    <p:extLst>
      <p:ext uri="{BB962C8B-B14F-4D97-AF65-F5344CB8AC3E}">
        <p14:creationId xmlns:p14="http://schemas.microsoft.com/office/powerpoint/2010/main" val="205033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5290E7-8889-0697-764C-08CB7839D097}"/>
              </a:ext>
            </a:extLst>
          </p:cNvPr>
          <p:cNvPicPr>
            <a:picLocks noChangeAspect="1"/>
          </p:cNvPicPr>
          <p:nvPr/>
        </p:nvPicPr>
        <p:blipFill>
          <a:blip r:embed="rId2"/>
          <a:stretch>
            <a:fillRect/>
          </a:stretch>
        </p:blipFill>
        <p:spPr>
          <a:xfrm>
            <a:off x="2450236" y="1584093"/>
            <a:ext cx="8268070" cy="3086132"/>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IT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60000" y="1944549"/>
            <a:ext cx="1691649" cy="900000"/>
          </a:xfrm>
          <a:prstGeom prst="borderCallout1">
            <a:avLst>
              <a:gd name="adj1" fmla="val 42057"/>
              <a:gd name="adj2" fmla="val 98872"/>
              <a:gd name="adj3" fmla="val 74736"/>
              <a:gd name="adj4" fmla="val 125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Security Office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714695" y="5581099"/>
            <a:ext cx="3265305" cy="646331"/>
          </a:xfrm>
          <a:prstGeom prst="rect">
            <a:avLst/>
          </a:prstGeom>
          <a:noFill/>
        </p:spPr>
        <p:txBody>
          <a:bodyPr wrap="square" rtlCol="0">
            <a:spAutoFit/>
          </a:bodyPr>
          <a:lstStyle/>
          <a:p>
            <a:r>
              <a:rPr lang="en-US" dirty="0"/>
              <a:t>Page linked to IT icon from Role Based Training page</a:t>
            </a:r>
          </a:p>
        </p:txBody>
      </p:sp>
    </p:spTree>
    <p:extLst>
      <p:ext uri="{BB962C8B-B14F-4D97-AF65-F5344CB8AC3E}">
        <p14:creationId xmlns:p14="http://schemas.microsoft.com/office/powerpoint/2010/main" val="49141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CB496F-44F8-B696-0578-D10DFED6D3FC}"/>
              </a:ext>
            </a:extLst>
          </p:cNvPr>
          <p:cNvPicPr>
            <a:picLocks noChangeAspect="1"/>
          </p:cNvPicPr>
          <p:nvPr/>
        </p:nvPicPr>
        <p:blipFill>
          <a:blip r:embed="rId2"/>
          <a:stretch>
            <a:fillRect/>
          </a:stretch>
        </p:blipFill>
        <p:spPr>
          <a:xfrm>
            <a:off x="2334826" y="1779909"/>
            <a:ext cx="8766380" cy="3298181"/>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Marketing</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60000" y="1944549"/>
            <a:ext cx="1691649" cy="900000"/>
          </a:xfrm>
          <a:prstGeom prst="borderCallout1">
            <a:avLst>
              <a:gd name="adj1" fmla="val 42057"/>
              <a:gd name="adj2" fmla="val 98872"/>
              <a:gd name="adj3" fmla="val 98410"/>
              <a:gd name="adj4" fmla="val 1238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Digital Marketing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457243" y="5581099"/>
            <a:ext cx="3522757" cy="646331"/>
          </a:xfrm>
          <a:prstGeom prst="rect">
            <a:avLst/>
          </a:prstGeom>
          <a:noFill/>
        </p:spPr>
        <p:txBody>
          <a:bodyPr wrap="square" rtlCol="0">
            <a:spAutoFit/>
          </a:bodyPr>
          <a:lstStyle/>
          <a:p>
            <a:r>
              <a:rPr lang="en-US" dirty="0"/>
              <a:t>Page linked to Marketing icon from Role Based Training page</a:t>
            </a:r>
          </a:p>
        </p:txBody>
      </p:sp>
    </p:spTree>
    <p:extLst>
      <p:ext uri="{BB962C8B-B14F-4D97-AF65-F5344CB8AC3E}">
        <p14:creationId xmlns:p14="http://schemas.microsoft.com/office/powerpoint/2010/main" val="285578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EABA8E-4ED5-1FF3-BF9E-23CA4377365F}"/>
              </a:ext>
            </a:extLst>
          </p:cNvPr>
          <p:cNvPicPr>
            <a:picLocks noChangeAspect="1"/>
          </p:cNvPicPr>
          <p:nvPr/>
        </p:nvPicPr>
        <p:blipFill>
          <a:blip r:embed="rId2"/>
          <a:stretch>
            <a:fillRect/>
          </a:stretch>
        </p:blipFill>
        <p:spPr>
          <a:xfrm>
            <a:off x="2272684" y="1052249"/>
            <a:ext cx="8233242" cy="5175181"/>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P&amp;C</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35713" y="1598320"/>
            <a:ext cx="1691649" cy="900000"/>
          </a:xfrm>
          <a:prstGeom prst="borderCallout1">
            <a:avLst>
              <a:gd name="adj1" fmla="val 42057"/>
              <a:gd name="adj2" fmla="val 98872"/>
              <a:gd name="adj3" fmla="val 60927"/>
              <a:gd name="adj4" fmla="val 1238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HRBP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457243" y="5581099"/>
            <a:ext cx="3522757" cy="646331"/>
          </a:xfrm>
          <a:prstGeom prst="rect">
            <a:avLst/>
          </a:prstGeom>
          <a:noFill/>
        </p:spPr>
        <p:txBody>
          <a:bodyPr wrap="square" rtlCol="0">
            <a:spAutoFit/>
          </a:bodyPr>
          <a:lstStyle/>
          <a:p>
            <a:r>
              <a:rPr lang="en-US" dirty="0"/>
              <a:t>Page linked to P&amp;C icon from Role Based Training page</a:t>
            </a:r>
          </a:p>
        </p:txBody>
      </p:sp>
      <p:sp>
        <p:nvSpPr>
          <p:cNvPr id="9" name="Callout: Line 8">
            <a:extLst>
              <a:ext uri="{FF2B5EF4-FFF2-40B4-BE49-F238E27FC236}">
                <a16:creationId xmlns:a16="http://schemas.microsoft.com/office/drawing/2014/main" id="{91E219C4-9AC4-A818-B1A3-AD4C4932D6A9}"/>
              </a:ext>
            </a:extLst>
          </p:cNvPr>
          <p:cNvSpPr/>
          <p:nvPr/>
        </p:nvSpPr>
        <p:spPr>
          <a:xfrm>
            <a:off x="6157460" y="853160"/>
            <a:ext cx="1691649" cy="900000"/>
          </a:xfrm>
          <a:prstGeom prst="borderCallout1">
            <a:avLst>
              <a:gd name="adj1" fmla="val 101241"/>
              <a:gd name="adj2" fmla="val 49017"/>
              <a:gd name="adj3" fmla="val 137867"/>
              <a:gd name="adj4" fmla="val -8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Axway University catalog. </a:t>
            </a:r>
          </a:p>
        </p:txBody>
      </p:sp>
      <p:sp>
        <p:nvSpPr>
          <p:cNvPr id="10" name="Callout: Line 9">
            <a:extLst>
              <a:ext uri="{FF2B5EF4-FFF2-40B4-BE49-F238E27FC236}">
                <a16:creationId xmlns:a16="http://schemas.microsoft.com/office/drawing/2014/main" id="{6892895A-7C72-BBFD-69D0-39805F96F30C}"/>
              </a:ext>
            </a:extLst>
          </p:cNvPr>
          <p:cNvSpPr/>
          <p:nvPr/>
        </p:nvSpPr>
        <p:spPr>
          <a:xfrm>
            <a:off x="5250175" y="4209525"/>
            <a:ext cx="1691649" cy="900000"/>
          </a:xfrm>
          <a:prstGeom prst="borderCallout1">
            <a:avLst>
              <a:gd name="adj1" fmla="val 42057"/>
              <a:gd name="adj2" fmla="val 211"/>
              <a:gd name="adj3" fmla="val 70791"/>
              <a:gd name="adj4" fmla="val -101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Talent </a:t>
            </a:r>
            <a:r>
              <a:rPr lang="en-US" sz="1200" dirty="0" err="1"/>
              <a:t>Axquisition</a:t>
            </a:r>
            <a:r>
              <a:rPr lang="en-US" sz="1200" dirty="0"/>
              <a:t> catalog. </a:t>
            </a:r>
          </a:p>
        </p:txBody>
      </p:sp>
    </p:spTree>
    <p:extLst>
      <p:ext uri="{BB962C8B-B14F-4D97-AF65-F5344CB8AC3E}">
        <p14:creationId xmlns:p14="http://schemas.microsoft.com/office/powerpoint/2010/main" val="129091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7E6C7D-136E-EBA2-DC02-081AB4B7401E}"/>
              </a:ext>
            </a:extLst>
          </p:cNvPr>
          <p:cNvPicPr>
            <a:picLocks noChangeAspect="1"/>
          </p:cNvPicPr>
          <p:nvPr/>
        </p:nvPicPr>
        <p:blipFill>
          <a:blip r:embed="rId2"/>
          <a:stretch>
            <a:fillRect/>
          </a:stretch>
        </p:blipFill>
        <p:spPr>
          <a:xfrm>
            <a:off x="2210539" y="1581426"/>
            <a:ext cx="8902623" cy="3426246"/>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Product Management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33013" y="1802507"/>
            <a:ext cx="1691649" cy="900000"/>
          </a:xfrm>
          <a:prstGeom prst="borderCallout1">
            <a:avLst>
              <a:gd name="adj1" fmla="val 42057"/>
              <a:gd name="adj2" fmla="val 98872"/>
              <a:gd name="adj3" fmla="val 98410"/>
              <a:gd name="adj4" fmla="val 1238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Product Line Management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457243" y="5581099"/>
            <a:ext cx="3522757" cy="923330"/>
          </a:xfrm>
          <a:prstGeom prst="rect">
            <a:avLst/>
          </a:prstGeom>
          <a:noFill/>
        </p:spPr>
        <p:txBody>
          <a:bodyPr wrap="square" rtlCol="0">
            <a:spAutoFit/>
          </a:bodyPr>
          <a:lstStyle/>
          <a:p>
            <a:r>
              <a:rPr lang="en-US" dirty="0"/>
              <a:t>Page linked to Product Management icon from Role Based Training page</a:t>
            </a:r>
          </a:p>
        </p:txBody>
      </p:sp>
    </p:spTree>
    <p:extLst>
      <p:ext uri="{BB962C8B-B14F-4D97-AF65-F5344CB8AC3E}">
        <p14:creationId xmlns:p14="http://schemas.microsoft.com/office/powerpoint/2010/main" val="1337557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BD65E-4F06-788A-CDE5-CD64F4A164E2}"/>
              </a:ext>
            </a:extLst>
          </p:cNvPr>
          <p:cNvPicPr>
            <a:picLocks noChangeAspect="1"/>
          </p:cNvPicPr>
          <p:nvPr/>
        </p:nvPicPr>
        <p:blipFill>
          <a:blip r:embed="rId2"/>
          <a:stretch>
            <a:fillRect/>
          </a:stretch>
        </p:blipFill>
        <p:spPr>
          <a:xfrm>
            <a:off x="2707689" y="1501127"/>
            <a:ext cx="6986426" cy="3586845"/>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R&amp;D</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233013" y="1802507"/>
            <a:ext cx="1691649" cy="900000"/>
          </a:xfrm>
          <a:prstGeom prst="borderCallout1">
            <a:avLst>
              <a:gd name="adj1" fmla="val 42057"/>
              <a:gd name="adj2" fmla="val 98872"/>
              <a:gd name="adj3" fmla="val 101369"/>
              <a:gd name="adj4" fmla="val 151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Architecture catalog. </a:t>
            </a:r>
          </a:p>
        </p:txBody>
      </p:sp>
      <p:sp>
        <p:nvSpPr>
          <p:cNvPr id="2" name="TextBox 1">
            <a:extLst>
              <a:ext uri="{FF2B5EF4-FFF2-40B4-BE49-F238E27FC236}">
                <a16:creationId xmlns:a16="http://schemas.microsoft.com/office/drawing/2014/main" id="{7F270177-1C81-436A-920C-72D7DE7AECA3}"/>
              </a:ext>
            </a:extLst>
          </p:cNvPr>
          <p:cNvSpPr txBox="1"/>
          <p:nvPr/>
        </p:nvSpPr>
        <p:spPr>
          <a:xfrm>
            <a:off x="7457243" y="5581099"/>
            <a:ext cx="3522757" cy="923330"/>
          </a:xfrm>
          <a:prstGeom prst="rect">
            <a:avLst/>
          </a:prstGeom>
          <a:noFill/>
        </p:spPr>
        <p:txBody>
          <a:bodyPr wrap="square" rtlCol="0">
            <a:spAutoFit/>
          </a:bodyPr>
          <a:lstStyle/>
          <a:p>
            <a:r>
              <a:rPr lang="en-US" dirty="0"/>
              <a:t>Page linked to Research and Development icon from Role Based Training page</a:t>
            </a:r>
          </a:p>
        </p:txBody>
      </p:sp>
    </p:spTree>
    <p:extLst>
      <p:ext uri="{BB962C8B-B14F-4D97-AF65-F5344CB8AC3E}">
        <p14:creationId xmlns:p14="http://schemas.microsoft.com/office/powerpoint/2010/main" val="384120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905BC9-1229-063C-B783-0EDCD343F1CA}"/>
              </a:ext>
            </a:extLst>
          </p:cNvPr>
          <p:cNvPicPr>
            <a:picLocks noChangeAspect="1"/>
          </p:cNvPicPr>
          <p:nvPr/>
        </p:nvPicPr>
        <p:blipFill>
          <a:blip r:embed="rId2"/>
          <a:stretch>
            <a:fillRect/>
          </a:stretch>
        </p:blipFill>
        <p:spPr>
          <a:xfrm>
            <a:off x="1180335" y="1567628"/>
            <a:ext cx="8088557" cy="4211868"/>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Role Based Training subpage– Axway Manager Program</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8" name="Callout: Line 7">
            <a:extLst>
              <a:ext uri="{FF2B5EF4-FFF2-40B4-BE49-F238E27FC236}">
                <a16:creationId xmlns:a16="http://schemas.microsoft.com/office/drawing/2014/main" id="{EA200286-C621-0B74-C7EC-B03699F8D89B}"/>
              </a:ext>
            </a:extLst>
          </p:cNvPr>
          <p:cNvSpPr/>
          <p:nvPr/>
        </p:nvSpPr>
        <p:spPr>
          <a:xfrm>
            <a:off x="70751" y="1035991"/>
            <a:ext cx="1811498" cy="830301"/>
          </a:xfrm>
          <a:prstGeom prst="borderCallout1">
            <a:avLst>
              <a:gd name="adj1" fmla="val 136250"/>
              <a:gd name="adj2" fmla="val 13926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HTML Widget: Each tan square icon is an image that is linked. </a:t>
            </a:r>
          </a:p>
        </p:txBody>
      </p:sp>
      <p:sp>
        <p:nvSpPr>
          <p:cNvPr id="9" name="Callout: Line 8">
            <a:extLst>
              <a:ext uri="{FF2B5EF4-FFF2-40B4-BE49-F238E27FC236}">
                <a16:creationId xmlns:a16="http://schemas.microsoft.com/office/drawing/2014/main" id="{7C89CAD4-E9B2-3ADA-CADE-4AA0EFE7C685}"/>
              </a:ext>
            </a:extLst>
          </p:cNvPr>
          <p:cNvSpPr/>
          <p:nvPr/>
        </p:nvSpPr>
        <p:spPr>
          <a:xfrm>
            <a:off x="7062822" y="5024606"/>
            <a:ext cx="1811498" cy="1119256"/>
          </a:xfrm>
          <a:prstGeom prst="borderCallout1">
            <a:avLst>
              <a:gd name="adj1" fmla="val 24412"/>
              <a:gd name="adj2" fmla="val -34220"/>
              <a:gd name="adj3" fmla="val 51346"/>
              <a:gd name="adj4" fmla="val 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of Full Employee offer (filtered view for Axway Management program courses)</a:t>
            </a:r>
          </a:p>
        </p:txBody>
      </p:sp>
      <p:sp>
        <p:nvSpPr>
          <p:cNvPr id="10" name="Callout: Line 9">
            <a:extLst>
              <a:ext uri="{FF2B5EF4-FFF2-40B4-BE49-F238E27FC236}">
                <a16:creationId xmlns:a16="http://schemas.microsoft.com/office/drawing/2014/main" id="{8A8B5A66-2F9D-5FDD-BAEC-97F3E27536AE}"/>
              </a:ext>
            </a:extLst>
          </p:cNvPr>
          <p:cNvSpPr/>
          <p:nvPr/>
        </p:nvSpPr>
        <p:spPr>
          <a:xfrm>
            <a:off x="9463327" y="3776164"/>
            <a:ext cx="2307622" cy="1119256"/>
          </a:xfrm>
          <a:prstGeom prst="borderCallout1">
            <a:avLst>
              <a:gd name="adj1" fmla="val 39126"/>
              <a:gd name="adj2" fmla="val -21426"/>
              <a:gd name="adj3" fmla="val 10893"/>
              <a:gd name="adj4" fmla="val 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13" name="Callout: Line 12">
            <a:extLst>
              <a:ext uri="{FF2B5EF4-FFF2-40B4-BE49-F238E27FC236}">
                <a16:creationId xmlns:a16="http://schemas.microsoft.com/office/drawing/2014/main" id="{7159E059-78DC-D404-BD69-B43A098B7C38}"/>
              </a:ext>
            </a:extLst>
          </p:cNvPr>
          <p:cNvSpPr/>
          <p:nvPr/>
        </p:nvSpPr>
        <p:spPr>
          <a:xfrm>
            <a:off x="9463327" y="1567628"/>
            <a:ext cx="2307622" cy="1119256"/>
          </a:xfrm>
          <a:prstGeom prst="borderCallout1">
            <a:avLst>
              <a:gd name="adj1" fmla="val 93767"/>
              <a:gd name="adj2" fmla="val -25391"/>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Tree>
    <p:extLst>
      <p:ext uri="{BB962C8B-B14F-4D97-AF65-F5344CB8AC3E}">
        <p14:creationId xmlns:p14="http://schemas.microsoft.com/office/powerpoint/2010/main" val="504987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1303F1-218F-6AF4-A511-7410E89A3AFA}"/>
              </a:ext>
            </a:extLst>
          </p:cNvPr>
          <p:cNvPicPr>
            <a:picLocks noChangeAspect="1"/>
          </p:cNvPicPr>
          <p:nvPr/>
        </p:nvPicPr>
        <p:blipFill>
          <a:blip r:embed="rId2"/>
          <a:stretch>
            <a:fillRect/>
          </a:stretch>
        </p:blipFill>
        <p:spPr>
          <a:xfrm>
            <a:off x="2941620" y="2203856"/>
            <a:ext cx="8190476" cy="2952381"/>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Axway Manager Program– HTML Widget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1165941" y="3265607"/>
            <a:ext cx="1411548" cy="710214"/>
          </a:xfrm>
          <a:prstGeom prst="borderCallout1">
            <a:avLst>
              <a:gd name="adj1" fmla="val 36139"/>
              <a:gd name="adj2" fmla="val 90696"/>
              <a:gd name="adj3" fmla="val 99736"/>
              <a:gd name="adj4" fmla="val 139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“clickoption.png”</a:t>
            </a:r>
          </a:p>
        </p:txBody>
      </p:sp>
      <p:sp>
        <p:nvSpPr>
          <p:cNvPr id="12" name="Callout: Line 11">
            <a:extLst>
              <a:ext uri="{FF2B5EF4-FFF2-40B4-BE49-F238E27FC236}">
                <a16:creationId xmlns:a16="http://schemas.microsoft.com/office/drawing/2014/main" id="{7511FE81-111B-4865-8123-FF5D2049C3F7}"/>
              </a:ext>
            </a:extLst>
          </p:cNvPr>
          <p:cNvSpPr/>
          <p:nvPr/>
        </p:nvSpPr>
        <p:spPr>
          <a:xfrm>
            <a:off x="3555633" y="1593973"/>
            <a:ext cx="2268117" cy="900000"/>
          </a:xfrm>
          <a:prstGeom prst="borderCallout1">
            <a:avLst>
              <a:gd name="adj1" fmla="val 85269"/>
              <a:gd name="adj2" fmla="val 49956"/>
              <a:gd name="adj3" fmla="val 182097"/>
              <a:gd name="adj4" fmla="val 66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“become mgr.png” linked to https://university.axway.com/learn/catalog/view/52</a:t>
            </a:r>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402" y="966291"/>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255333" y="1880691"/>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189047" y="90254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270x270px.</a:t>
            </a:r>
          </a:p>
        </p:txBody>
      </p:sp>
      <p:sp>
        <p:nvSpPr>
          <p:cNvPr id="29" name="Callout: Line 28">
            <a:extLst>
              <a:ext uri="{FF2B5EF4-FFF2-40B4-BE49-F238E27FC236}">
                <a16:creationId xmlns:a16="http://schemas.microsoft.com/office/drawing/2014/main" id="{C684203E-FA3A-26D8-377F-8AE3AB129925}"/>
              </a:ext>
            </a:extLst>
          </p:cNvPr>
          <p:cNvSpPr/>
          <p:nvPr/>
        </p:nvSpPr>
        <p:spPr>
          <a:xfrm>
            <a:off x="6007349" y="1448915"/>
            <a:ext cx="2268117" cy="900000"/>
          </a:xfrm>
          <a:prstGeom prst="borderCallout1">
            <a:avLst>
              <a:gd name="adj1" fmla="val 97106"/>
              <a:gd name="adj2" fmla="val 49956"/>
              <a:gd name="adj3" fmla="val 202812"/>
              <a:gd name="adj4" fmla="val 53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a:t>
            </a:r>
            <a:r>
              <a:rPr lang="en-US" sz="1200" dirty="0" err="1"/>
              <a:t>mgr</a:t>
            </a:r>
            <a:r>
              <a:rPr lang="en-US" sz="1200" dirty="0"/>
              <a:t> tech skills.png” linked to https://university.axway.com/learn/catalog/view/65</a:t>
            </a:r>
          </a:p>
        </p:txBody>
      </p:sp>
      <p:sp>
        <p:nvSpPr>
          <p:cNvPr id="30" name="Callout: Line 29">
            <a:extLst>
              <a:ext uri="{FF2B5EF4-FFF2-40B4-BE49-F238E27FC236}">
                <a16:creationId xmlns:a16="http://schemas.microsoft.com/office/drawing/2014/main" id="{575100AE-DD9C-8CF3-9C01-742D450542B1}"/>
              </a:ext>
            </a:extLst>
          </p:cNvPr>
          <p:cNvSpPr/>
          <p:nvPr/>
        </p:nvSpPr>
        <p:spPr>
          <a:xfrm>
            <a:off x="5627643" y="4959085"/>
            <a:ext cx="2268117" cy="900000"/>
          </a:xfrm>
          <a:prstGeom prst="borderCallout1">
            <a:avLst>
              <a:gd name="adj1" fmla="val 2411"/>
              <a:gd name="adj2" fmla="val 50347"/>
              <a:gd name="adj3" fmla="val -48722"/>
              <a:gd name="adj4" fmla="val 100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“fund skills mgr.png” linked to https://university.axway.com/learn/catalog/view/63</a:t>
            </a:r>
          </a:p>
        </p:txBody>
      </p:sp>
      <p:sp>
        <p:nvSpPr>
          <p:cNvPr id="31" name="Callout: Line 30">
            <a:extLst>
              <a:ext uri="{FF2B5EF4-FFF2-40B4-BE49-F238E27FC236}">
                <a16:creationId xmlns:a16="http://schemas.microsoft.com/office/drawing/2014/main" id="{41DFE6A4-5081-181B-DA74-7678E566B432}"/>
              </a:ext>
            </a:extLst>
          </p:cNvPr>
          <p:cNvSpPr/>
          <p:nvPr/>
        </p:nvSpPr>
        <p:spPr>
          <a:xfrm>
            <a:off x="8540998" y="4975151"/>
            <a:ext cx="2268117" cy="900000"/>
          </a:xfrm>
          <a:prstGeom prst="borderCallout1">
            <a:avLst>
              <a:gd name="adj1" fmla="val 2411"/>
              <a:gd name="adj2" fmla="val 50347"/>
              <a:gd name="adj3" fmla="val -47736"/>
              <a:gd name="adj4" fmla="val 53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a:t>
            </a:r>
            <a:r>
              <a:rPr lang="en-US" sz="1200" dirty="0" err="1"/>
              <a:t>mgr</a:t>
            </a:r>
            <a:r>
              <a:rPr lang="en-US" sz="1200" dirty="0"/>
              <a:t> mission.png” linked to https://university.axway.com/learn/catalog/view/64</a:t>
            </a:r>
          </a:p>
        </p:txBody>
      </p:sp>
    </p:spTree>
    <p:extLst>
      <p:ext uri="{BB962C8B-B14F-4D97-AF65-F5344CB8AC3E}">
        <p14:creationId xmlns:p14="http://schemas.microsoft.com/office/powerpoint/2010/main" val="1147812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normAutofit fontScale="90000"/>
          </a:bodyPr>
          <a:lstStyle/>
          <a:p>
            <a:r>
              <a:rPr lang="en-US" dirty="0"/>
              <a:t>Axway Manager Program Page –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4"/>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5"/>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6"/>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dirty="0"/>
              <a:t>Note: Set the target to “None”, so that the URL opens in the same page (prevents a new tab from opening).</a:t>
            </a:r>
          </a:p>
        </p:txBody>
      </p:sp>
      <p:pic>
        <p:nvPicPr>
          <p:cNvPr id="13" name="Graphic 12" descr="Programmer female with solid fill">
            <a:extLst>
              <a:ext uri="{FF2B5EF4-FFF2-40B4-BE49-F238E27FC236}">
                <a16:creationId xmlns:a16="http://schemas.microsoft.com/office/drawing/2014/main" id="{0345991B-A6B7-4063-9CDA-DE0FCFB93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243" y="1089346"/>
            <a:ext cx="914400" cy="914400"/>
          </a:xfrm>
          <a:prstGeom prst="rect">
            <a:avLst/>
          </a:prstGeom>
        </p:spPr>
      </p:pic>
      <p:sp>
        <p:nvSpPr>
          <p:cNvPr id="14" name="TextBox 13">
            <a:extLst>
              <a:ext uri="{FF2B5EF4-FFF2-40B4-BE49-F238E27FC236}">
                <a16:creationId xmlns:a16="http://schemas.microsoft.com/office/drawing/2014/main" id="{4B2CF15E-19C1-4CD5-B95B-A7BC7E4B658C}"/>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5" name="Rectangle 14">
            <a:hlinkClick r:id="rId7"/>
            <a:extLst>
              <a:ext uri="{FF2B5EF4-FFF2-40B4-BE49-F238E27FC236}">
                <a16:creationId xmlns:a16="http://schemas.microsoft.com/office/drawing/2014/main" id="{E06CDA7A-6E63-44E8-A778-B7783433B681}"/>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029832C-DE1F-E46D-1478-B5B34238B67A}"/>
              </a:ext>
            </a:extLst>
          </p:cNvPr>
          <p:cNvPicPr>
            <a:picLocks noChangeAspect="1"/>
          </p:cNvPicPr>
          <p:nvPr/>
        </p:nvPicPr>
        <p:blipFill rotWithShape="1">
          <a:blip r:embed="rId8"/>
          <a:srcRect l="628" t="24476" r="1930" b="8626"/>
          <a:stretch/>
        </p:blipFill>
        <p:spPr>
          <a:xfrm>
            <a:off x="3469873" y="1159734"/>
            <a:ext cx="7026556" cy="1738906"/>
          </a:xfrm>
          <a:prstGeom prst="rect">
            <a:avLst/>
          </a:prstGeom>
        </p:spPr>
      </p:pic>
    </p:spTree>
    <p:extLst>
      <p:ext uri="{BB962C8B-B14F-4D97-AF65-F5344CB8AC3E}">
        <p14:creationId xmlns:p14="http://schemas.microsoft.com/office/powerpoint/2010/main" val="1769389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070B75A-CFA1-F8CC-7AF3-B7C078EA28A9}"/>
              </a:ext>
            </a:extLst>
          </p:cNvPr>
          <p:cNvPicPr>
            <a:picLocks noChangeAspect="1"/>
          </p:cNvPicPr>
          <p:nvPr/>
        </p:nvPicPr>
        <p:blipFill>
          <a:blip r:embed="rId2"/>
          <a:stretch>
            <a:fillRect/>
          </a:stretch>
        </p:blipFill>
        <p:spPr>
          <a:xfrm>
            <a:off x="1815719" y="875079"/>
            <a:ext cx="8404548" cy="4759628"/>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a:t>Sales </a:t>
            </a:r>
            <a:r>
              <a:rPr lang="en-US" dirty="0"/>
              <a:t>Enablement</a:t>
            </a:r>
            <a:r>
              <a:rPr lang="en-US"/>
              <a:t> Page</a:t>
            </a:r>
          </a:p>
        </p:txBody>
      </p:sp>
      <p:cxnSp>
        <p:nvCxnSpPr>
          <p:cNvPr id="5" name="Straight Arrow Connector 4">
            <a:extLst>
              <a:ext uri="{FF2B5EF4-FFF2-40B4-BE49-F238E27FC236}">
                <a16:creationId xmlns:a16="http://schemas.microsoft.com/office/drawing/2014/main" id="{C0C255A1-486D-9329-D514-B3831F1E20E7}"/>
              </a:ext>
            </a:extLst>
          </p:cNvPr>
          <p:cNvCxnSpPr>
            <a:cxnSpLocks/>
          </p:cNvCxnSpPr>
          <p:nvPr/>
        </p:nvCxnSpPr>
        <p:spPr>
          <a:xfrm>
            <a:off x="1565562" y="2379216"/>
            <a:ext cx="929063" cy="157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9420A03-3D0D-FA78-4CB1-EEE4609C16DA}"/>
              </a:ext>
            </a:extLst>
          </p:cNvPr>
          <p:cNvSpPr/>
          <p:nvPr/>
        </p:nvSpPr>
        <p:spPr>
          <a:xfrm>
            <a:off x="62144" y="1473694"/>
            <a:ext cx="1808151" cy="137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HTML Widget: Each square icon is an image that is linked. Grey images are not linked as they are labels</a:t>
            </a:r>
          </a:p>
        </p:txBody>
      </p:sp>
      <p:sp>
        <p:nvSpPr>
          <p:cNvPr id="18" name="Callout: Line 17">
            <a:extLst>
              <a:ext uri="{FF2B5EF4-FFF2-40B4-BE49-F238E27FC236}">
                <a16:creationId xmlns:a16="http://schemas.microsoft.com/office/drawing/2014/main" id="{6C98FD9D-7DF8-779B-BACF-5140847FC405}"/>
              </a:ext>
            </a:extLst>
          </p:cNvPr>
          <p:cNvSpPr/>
          <p:nvPr/>
        </p:nvSpPr>
        <p:spPr>
          <a:xfrm>
            <a:off x="4214756" y="5558497"/>
            <a:ext cx="2307622" cy="1119256"/>
          </a:xfrm>
          <a:prstGeom prst="borderCallout1">
            <a:avLst>
              <a:gd name="adj1" fmla="val -18419"/>
              <a:gd name="adj2" fmla="val 139968"/>
              <a:gd name="adj3" fmla="val 582"/>
              <a:gd name="adj4" fmla="val 9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19" name="Callout: Line 18">
            <a:extLst>
              <a:ext uri="{FF2B5EF4-FFF2-40B4-BE49-F238E27FC236}">
                <a16:creationId xmlns:a16="http://schemas.microsoft.com/office/drawing/2014/main" id="{7328EF87-72AE-7345-3E39-4D89ECC4794D}"/>
              </a:ext>
            </a:extLst>
          </p:cNvPr>
          <p:cNvSpPr/>
          <p:nvPr/>
        </p:nvSpPr>
        <p:spPr>
          <a:xfrm>
            <a:off x="9763300" y="3429000"/>
            <a:ext cx="2307622" cy="1119256"/>
          </a:xfrm>
          <a:prstGeom prst="borderCallout1">
            <a:avLst>
              <a:gd name="adj1" fmla="val 21240"/>
              <a:gd name="adj2" fmla="val -34691"/>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
        <p:nvSpPr>
          <p:cNvPr id="20" name="Callout: Line 19">
            <a:extLst>
              <a:ext uri="{FF2B5EF4-FFF2-40B4-BE49-F238E27FC236}">
                <a16:creationId xmlns:a16="http://schemas.microsoft.com/office/drawing/2014/main" id="{A579D1F3-DBFE-4BB6-F691-5D0A0E1961D2}"/>
              </a:ext>
            </a:extLst>
          </p:cNvPr>
          <p:cNvSpPr/>
          <p:nvPr/>
        </p:nvSpPr>
        <p:spPr>
          <a:xfrm>
            <a:off x="256795" y="5504916"/>
            <a:ext cx="2307622" cy="780474"/>
          </a:xfrm>
          <a:prstGeom prst="borderCallout1">
            <a:avLst>
              <a:gd name="adj1" fmla="val -45387"/>
              <a:gd name="adj2" fmla="val 106883"/>
              <a:gd name="adj3" fmla="val 582"/>
              <a:gd name="adj4" fmla="val 9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displaying Sales catalog.</a:t>
            </a:r>
          </a:p>
        </p:txBody>
      </p:sp>
    </p:spTree>
    <p:extLst>
      <p:ext uri="{BB962C8B-B14F-4D97-AF65-F5344CB8AC3E}">
        <p14:creationId xmlns:p14="http://schemas.microsoft.com/office/powerpoint/2010/main" val="2464103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E253A1-0C36-76A1-5517-6D205FE3E42A}"/>
              </a:ext>
            </a:extLst>
          </p:cNvPr>
          <p:cNvPicPr>
            <a:picLocks noChangeAspect="1"/>
          </p:cNvPicPr>
          <p:nvPr/>
        </p:nvPicPr>
        <p:blipFill>
          <a:blip r:embed="rId2"/>
          <a:stretch>
            <a:fillRect/>
          </a:stretch>
        </p:blipFill>
        <p:spPr>
          <a:xfrm>
            <a:off x="2024108" y="2778307"/>
            <a:ext cx="10167891" cy="1624840"/>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Sales Enablement – HTML Widget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23016" y="2940888"/>
            <a:ext cx="1411548" cy="710214"/>
          </a:xfrm>
          <a:prstGeom prst="borderCallout1">
            <a:avLst>
              <a:gd name="adj1" fmla="val 36139"/>
              <a:gd name="adj2" fmla="val 90696"/>
              <a:gd name="adj3" fmla="val 99736"/>
              <a:gd name="adj4" fmla="val 139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“clickoption.png”</a:t>
            </a:r>
          </a:p>
        </p:txBody>
      </p:sp>
      <p:sp>
        <p:nvSpPr>
          <p:cNvPr id="12" name="Callout: Line 11">
            <a:extLst>
              <a:ext uri="{FF2B5EF4-FFF2-40B4-BE49-F238E27FC236}">
                <a16:creationId xmlns:a16="http://schemas.microsoft.com/office/drawing/2014/main" id="{7511FE81-111B-4865-8123-FF5D2049C3F7}"/>
              </a:ext>
            </a:extLst>
          </p:cNvPr>
          <p:cNvSpPr/>
          <p:nvPr/>
        </p:nvSpPr>
        <p:spPr>
          <a:xfrm>
            <a:off x="3021891" y="1519963"/>
            <a:ext cx="2268117" cy="900000"/>
          </a:xfrm>
          <a:prstGeom prst="borderCallout1">
            <a:avLst>
              <a:gd name="adj1" fmla="val 85269"/>
              <a:gd name="adj2" fmla="val 49956"/>
              <a:gd name="adj3" fmla="val 179138"/>
              <a:gd name="adj4" fmla="val 50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“SEM.png” linked to https://university.axway.com/pages/77/sales-enablement-masterminds</a:t>
            </a:r>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402" y="966291"/>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255333" y="1880691"/>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189047" y="90254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270x270px.</a:t>
            </a:r>
          </a:p>
        </p:txBody>
      </p:sp>
      <p:sp>
        <p:nvSpPr>
          <p:cNvPr id="29" name="Callout: Line 28">
            <a:extLst>
              <a:ext uri="{FF2B5EF4-FFF2-40B4-BE49-F238E27FC236}">
                <a16:creationId xmlns:a16="http://schemas.microsoft.com/office/drawing/2014/main" id="{C684203E-FA3A-26D8-377F-8AE3AB129925}"/>
              </a:ext>
            </a:extLst>
          </p:cNvPr>
          <p:cNvSpPr/>
          <p:nvPr/>
        </p:nvSpPr>
        <p:spPr>
          <a:xfrm>
            <a:off x="5458825" y="944169"/>
            <a:ext cx="2268117" cy="1421048"/>
          </a:xfrm>
          <a:prstGeom prst="borderCallout1">
            <a:avLst>
              <a:gd name="adj1" fmla="val 97106"/>
              <a:gd name="adj2" fmla="val 49956"/>
              <a:gd name="adj3" fmla="val 132514"/>
              <a:gd name="adj4" fmla="val 33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“SOLN Overviews.png” linked to https://university.axway.com/pages/53/solution-overview-for-employee-sales-training?ctl278=se-%22Solution%20Overview%22&amp;ctl316=se-Clinic</a:t>
            </a:r>
          </a:p>
        </p:txBody>
      </p:sp>
      <p:sp>
        <p:nvSpPr>
          <p:cNvPr id="30" name="Callout: Line 29">
            <a:extLst>
              <a:ext uri="{FF2B5EF4-FFF2-40B4-BE49-F238E27FC236}">
                <a16:creationId xmlns:a16="http://schemas.microsoft.com/office/drawing/2014/main" id="{575100AE-DD9C-8CF3-9C01-742D450542B1}"/>
              </a:ext>
            </a:extLst>
          </p:cNvPr>
          <p:cNvSpPr/>
          <p:nvPr/>
        </p:nvSpPr>
        <p:spPr>
          <a:xfrm>
            <a:off x="6360724" y="4953863"/>
            <a:ext cx="2587162" cy="1095440"/>
          </a:xfrm>
          <a:prstGeom prst="borderCallout1">
            <a:avLst>
              <a:gd name="adj1" fmla="val 3397"/>
              <a:gd name="adj2" fmla="val 98491"/>
              <a:gd name="adj3" fmla="val -52668"/>
              <a:gd name="adj4" fmla="val 125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“meddpicc.png” , linked to: https://university.axway.com/learn/course/internal/view/elearning/11430/meddpicc---qualify-your-deal</a:t>
            </a:r>
          </a:p>
        </p:txBody>
      </p:sp>
      <p:sp>
        <p:nvSpPr>
          <p:cNvPr id="31" name="Callout: Line 30">
            <a:extLst>
              <a:ext uri="{FF2B5EF4-FFF2-40B4-BE49-F238E27FC236}">
                <a16:creationId xmlns:a16="http://schemas.microsoft.com/office/drawing/2014/main" id="{41DFE6A4-5081-181B-DA74-7678E566B432}"/>
              </a:ext>
            </a:extLst>
          </p:cNvPr>
          <p:cNvSpPr/>
          <p:nvPr/>
        </p:nvSpPr>
        <p:spPr>
          <a:xfrm>
            <a:off x="9227661" y="4953863"/>
            <a:ext cx="2268117" cy="900000"/>
          </a:xfrm>
          <a:prstGeom prst="borderCallout1">
            <a:avLst>
              <a:gd name="adj1" fmla="val 2411"/>
              <a:gd name="adj2" fmla="val 50347"/>
              <a:gd name="adj3" fmla="val -58587"/>
              <a:gd name="adj4" fmla="val 930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“new hire.png” linked to https://university.axway.com/pages/72/sales-onboarding</a:t>
            </a:r>
          </a:p>
        </p:txBody>
      </p:sp>
      <p:sp>
        <p:nvSpPr>
          <p:cNvPr id="18" name="Callout: Line 17">
            <a:extLst>
              <a:ext uri="{FF2B5EF4-FFF2-40B4-BE49-F238E27FC236}">
                <a16:creationId xmlns:a16="http://schemas.microsoft.com/office/drawing/2014/main" id="{56803251-5246-6A7F-9680-F5A54AE66EAD}"/>
              </a:ext>
            </a:extLst>
          </p:cNvPr>
          <p:cNvSpPr/>
          <p:nvPr/>
        </p:nvSpPr>
        <p:spPr>
          <a:xfrm>
            <a:off x="7895760" y="1423491"/>
            <a:ext cx="2268117" cy="900000"/>
          </a:xfrm>
          <a:prstGeom prst="borderCallout1">
            <a:avLst>
              <a:gd name="adj1" fmla="val 85269"/>
              <a:gd name="adj2" fmla="val 49956"/>
              <a:gd name="adj3" fmla="val 192948"/>
              <a:gd name="adj4" fmla="val 425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“Demo2Win.png” linked to https://university.axway.com/learn/catalog/view/5?ctldoc-catalog-0=se-Demo2Win</a:t>
            </a:r>
          </a:p>
        </p:txBody>
      </p:sp>
      <p:sp>
        <p:nvSpPr>
          <p:cNvPr id="19" name="Callout: Line 18">
            <a:extLst>
              <a:ext uri="{FF2B5EF4-FFF2-40B4-BE49-F238E27FC236}">
                <a16:creationId xmlns:a16="http://schemas.microsoft.com/office/drawing/2014/main" id="{45F678CF-98D2-A2B7-F704-2E2CCE23C977}"/>
              </a:ext>
            </a:extLst>
          </p:cNvPr>
          <p:cNvSpPr/>
          <p:nvPr/>
        </p:nvSpPr>
        <p:spPr>
          <a:xfrm>
            <a:off x="2263807" y="4865288"/>
            <a:ext cx="2587162" cy="900000"/>
          </a:xfrm>
          <a:prstGeom prst="borderCallout1">
            <a:avLst>
              <a:gd name="adj1" fmla="val 5370"/>
              <a:gd name="adj2" fmla="val 99610"/>
              <a:gd name="adj3" fmla="val -77328"/>
              <a:gd name="adj4" fmla="val 1744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“TA.png” linked to https://university.axway.com/learn/catalog/view/5?ctldoc-catalog-0=se-%22Trusted%20Advisor%22</a:t>
            </a:r>
          </a:p>
        </p:txBody>
      </p:sp>
    </p:spTree>
    <p:extLst>
      <p:ext uri="{BB962C8B-B14F-4D97-AF65-F5344CB8AC3E}">
        <p14:creationId xmlns:p14="http://schemas.microsoft.com/office/powerpoint/2010/main" val="1461087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38C83B-E699-62A3-1348-939D62516772}"/>
              </a:ext>
            </a:extLst>
          </p:cNvPr>
          <p:cNvSpPr txBox="1"/>
          <p:nvPr/>
        </p:nvSpPr>
        <p:spPr>
          <a:xfrm>
            <a:off x="3461658" y="363894"/>
            <a:ext cx="6207148" cy="369332"/>
          </a:xfrm>
          <a:prstGeom prst="rect">
            <a:avLst/>
          </a:prstGeom>
          <a:noFill/>
        </p:spPr>
        <p:txBody>
          <a:bodyPr wrap="none" rtlCol="0">
            <a:spAutoFit/>
          </a:bodyPr>
          <a:lstStyle/>
          <a:p>
            <a:r>
              <a:rPr lang="en-US" dirty="0"/>
              <a:t>Click on an icon below to view how the page is constructed</a:t>
            </a:r>
          </a:p>
        </p:txBody>
      </p:sp>
      <p:sp>
        <p:nvSpPr>
          <p:cNvPr id="10" name="Rectangle 9">
            <a:extLst>
              <a:ext uri="{FF2B5EF4-FFF2-40B4-BE49-F238E27FC236}">
                <a16:creationId xmlns:a16="http://schemas.microsoft.com/office/drawing/2014/main" id="{CC265AF4-AB3C-292A-2D6E-CEE24CCB027C}"/>
              </a:ext>
            </a:extLst>
          </p:cNvPr>
          <p:cNvSpPr/>
          <p:nvPr/>
        </p:nvSpPr>
        <p:spPr>
          <a:xfrm>
            <a:off x="602235" y="1507546"/>
            <a:ext cx="164592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Home page</a:t>
            </a:r>
          </a:p>
        </p:txBody>
      </p:sp>
      <p:pic>
        <p:nvPicPr>
          <p:cNvPr id="9" name="Graphic 8" descr="Home outline">
            <a:extLst>
              <a:ext uri="{FF2B5EF4-FFF2-40B4-BE49-F238E27FC236}">
                <a16:creationId xmlns:a16="http://schemas.microsoft.com/office/drawing/2014/main" id="{C6B7426A-02E0-E53A-C8D1-0EABDC25E3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9223" y="1726999"/>
            <a:ext cx="914400" cy="914400"/>
          </a:xfrm>
          <a:prstGeom prst="rect">
            <a:avLst/>
          </a:prstGeom>
        </p:spPr>
      </p:pic>
      <p:sp>
        <p:nvSpPr>
          <p:cNvPr id="13" name="Rectangle 12">
            <a:extLst>
              <a:ext uri="{FF2B5EF4-FFF2-40B4-BE49-F238E27FC236}">
                <a16:creationId xmlns:a16="http://schemas.microsoft.com/office/drawing/2014/main" id="{E582C891-AFEB-BC7B-09F4-55758F57A195}"/>
              </a:ext>
            </a:extLst>
          </p:cNvPr>
          <p:cNvSpPr/>
          <p:nvPr/>
        </p:nvSpPr>
        <p:spPr>
          <a:xfrm>
            <a:off x="571981" y="3600753"/>
            <a:ext cx="1645920"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Current Enrollments</a:t>
            </a:r>
          </a:p>
        </p:txBody>
      </p:sp>
      <p:pic>
        <p:nvPicPr>
          <p:cNvPr id="16" name="Graphic 15" descr="Classroom with solid fill">
            <a:extLst>
              <a:ext uri="{FF2B5EF4-FFF2-40B4-BE49-F238E27FC236}">
                <a16:creationId xmlns:a16="http://schemas.microsoft.com/office/drawing/2014/main" id="{D2CEC13C-EC0C-ED91-E293-D9FBB5D7D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516" y="3623279"/>
            <a:ext cx="914400" cy="914400"/>
          </a:xfrm>
          <a:prstGeom prst="rect">
            <a:avLst/>
          </a:prstGeom>
        </p:spPr>
      </p:pic>
      <p:pic>
        <p:nvPicPr>
          <p:cNvPr id="18" name="Picture 17" descr="Logo, company name&#10;&#10;Description automatically generated">
            <a:extLst>
              <a:ext uri="{FF2B5EF4-FFF2-40B4-BE49-F238E27FC236}">
                <a16:creationId xmlns:a16="http://schemas.microsoft.com/office/drawing/2014/main" id="{E1BE0BBC-EB77-28FF-43BB-F0D243C7F2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490" y="1507546"/>
            <a:ext cx="1645920" cy="1645920"/>
          </a:xfrm>
          <a:prstGeom prst="rect">
            <a:avLst/>
          </a:prstGeom>
        </p:spPr>
      </p:pic>
      <p:pic>
        <p:nvPicPr>
          <p:cNvPr id="20" name="Picture 19" descr="A picture containing company name&#10;&#10;Description automatically generated">
            <a:extLst>
              <a:ext uri="{FF2B5EF4-FFF2-40B4-BE49-F238E27FC236}">
                <a16:creationId xmlns:a16="http://schemas.microsoft.com/office/drawing/2014/main" id="{4FC588C1-09EF-6060-2B20-3094C2B2F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4745" y="1487238"/>
            <a:ext cx="1645920" cy="1645920"/>
          </a:xfrm>
          <a:prstGeom prst="rect">
            <a:avLst/>
          </a:prstGeom>
        </p:spPr>
      </p:pic>
      <p:pic>
        <p:nvPicPr>
          <p:cNvPr id="22" name="Picture 21" descr="A picture containing text, clock&#10;&#10;Description automatically generated">
            <a:extLst>
              <a:ext uri="{FF2B5EF4-FFF2-40B4-BE49-F238E27FC236}">
                <a16:creationId xmlns:a16="http://schemas.microsoft.com/office/drawing/2014/main" id="{363CC55D-07C1-5924-C3E3-B37FD8B6B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7255" y="1487238"/>
            <a:ext cx="1645920" cy="1645920"/>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BACD825A-3039-E268-FCA9-F10D756D22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3490" y="3623279"/>
            <a:ext cx="1645920" cy="1645920"/>
          </a:xfrm>
          <a:prstGeom prst="rect">
            <a:avLst/>
          </a:prstGeom>
        </p:spPr>
      </p:pic>
      <p:pic>
        <p:nvPicPr>
          <p:cNvPr id="26" name="Picture 25" descr="Graphical user interface, text, application, chat or text message&#10;&#10;Description automatically generated">
            <a:extLst>
              <a:ext uri="{FF2B5EF4-FFF2-40B4-BE49-F238E27FC236}">
                <a16:creationId xmlns:a16="http://schemas.microsoft.com/office/drawing/2014/main" id="{89C098DA-79FF-87CD-56ED-F2C9BDDE16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7255" y="3600753"/>
            <a:ext cx="1645920" cy="1645920"/>
          </a:xfrm>
          <a:prstGeom prst="rect">
            <a:avLst/>
          </a:prstGeom>
        </p:spPr>
      </p:pic>
      <p:pic>
        <p:nvPicPr>
          <p:cNvPr id="28" name="Picture 27" descr="Logo, company name&#10;&#10;Description automatically generated">
            <a:extLst>
              <a:ext uri="{FF2B5EF4-FFF2-40B4-BE49-F238E27FC236}">
                <a16:creationId xmlns:a16="http://schemas.microsoft.com/office/drawing/2014/main" id="{2CC1CCF6-9E9A-0DF3-CEE1-CDCA0660D7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1498394"/>
            <a:ext cx="1645920" cy="1647671"/>
          </a:xfrm>
          <a:prstGeom prst="rect">
            <a:avLst/>
          </a:prstGeom>
        </p:spPr>
      </p:pic>
      <p:pic>
        <p:nvPicPr>
          <p:cNvPr id="30" name="Picture 29" descr="Logo, company name&#10;&#10;Description automatically generated">
            <a:extLst>
              <a:ext uri="{FF2B5EF4-FFF2-40B4-BE49-F238E27FC236}">
                <a16:creationId xmlns:a16="http://schemas.microsoft.com/office/drawing/2014/main" id="{74C0DCB7-917A-F3CD-4660-9129AB6244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58510" y="1507546"/>
            <a:ext cx="1645920" cy="1649421"/>
          </a:xfrm>
          <a:prstGeom prst="rect">
            <a:avLst/>
          </a:prstGeom>
        </p:spPr>
      </p:pic>
      <p:pic>
        <p:nvPicPr>
          <p:cNvPr id="32" name="Picture 31" descr="Graphical user interface, text, application, chat or text message&#10;&#10;Description automatically generated">
            <a:extLst>
              <a:ext uri="{FF2B5EF4-FFF2-40B4-BE49-F238E27FC236}">
                <a16:creationId xmlns:a16="http://schemas.microsoft.com/office/drawing/2014/main" id="{A44421E3-5287-2E85-F582-FC3A2F4631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64745" y="3600753"/>
            <a:ext cx="1645920" cy="1645920"/>
          </a:xfrm>
          <a:prstGeom prst="rect">
            <a:avLst/>
          </a:prstGeom>
        </p:spPr>
      </p:pic>
      <p:pic>
        <p:nvPicPr>
          <p:cNvPr id="34" name="Picture 33" descr="Graphical user interface, text, application, chat or text message&#10;&#10;Description automatically generated">
            <a:extLst>
              <a:ext uri="{FF2B5EF4-FFF2-40B4-BE49-F238E27FC236}">
                <a16:creationId xmlns:a16="http://schemas.microsoft.com/office/drawing/2014/main" id="{23FCBA0C-EE65-6381-F79E-D7126D4206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96000" y="3600753"/>
            <a:ext cx="1645920" cy="1645920"/>
          </a:xfrm>
          <a:prstGeom prst="rect">
            <a:avLst/>
          </a:prstGeom>
        </p:spPr>
      </p:pic>
      <p:pic>
        <p:nvPicPr>
          <p:cNvPr id="36" name="Picture 35" descr="Text&#10;&#10;Description automatically generated">
            <a:extLst>
              <a:ext uri="{FF2B5EF4-FFF2-40B4-BE49-F238E27FC236}">
                <a16:creationId xmlns:a16="http://schemas.microsoft.com/office/drawing/2014/main" id="{FFB185E5-F5FC-6427-7B68-1D37001543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8510" y="3600753"/>
            <a:ext cx="1645920" cy="1645920"/>
          </a:xfrm>
          <a:prstGeom prst="rect">
            <a:avLst/>
          </a:prstGeom>
        </p:spPr>
      </p:pic>
    </p:spTree>
    <p:extLst>
      <p:ext uri="{BB962C8B-B14F-4D97-AF65-F5344CB8AC3E}">
        <p14:creationId xmlns:p14="http://schemas.microsoft.com/office/powerpoint/2010/main" val="1361813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CA4FD0-753A-364E-3F0C-C3A576848219}"/>
              </a:ext>
            </a:extLst>
          </p:cNvPr>
          <p:cNvPicPr>
            <a:picLocks noChangeAspect="1"/>
          </p:cNvPicPr>
          <p:nvPr/>
        </p:nvPicPr>
        <p:blipFill>
          <a:blip r:embed="rId2"/>
          <a:stretch>
            <a:fillRect/>
          </a:stretch>
        </p:blipFill>
        <p:spPr>
          <a:xfrm>
            <a:off x="3915052" y="1497281"/>
            <a:ext cx="7526905" cy="1202808"/>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normAutofit/>
          </a:bodyPr>
          <a:lstStyle/>
          <a:p>
            <a:r>
              <a:rPr lang="en-US" dirty="0"/>
              <a:t>Sales Enablement –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5"/>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6"/>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7"/>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dirty="0"/>
              <a:t>Note: Set the target to “None”, so that the URL opens in the same page (prevents a new tab from opening).</a:t>
            </a:r>
          </a:p>
        </p:txBody>
      </p:sp>
      <p:pic>
        <p:nvPicPr>
          <p:cNvPr id="13" name="Graphic 12" descr="Programmer female with solid fill">
            <a:extLst>
              <a:ext uri="{FF2B5EF4-FFF2-40B4-BE49-F238E27FC236}">
                <a16:creationId xmlns:a16="http://schemas.microsoft.com/office/drawing/2014/main" id="{0345991B-A6B7-4063-9CDA-DE0FCFB93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0243" y="1089346"/>
            <a:ext cx="914400" cy="914400"/>
          </a:xfrm>
          <a:prstGeom prst="rect">
            <a:avLst/>
          </a:prstGeom>
        </p:spPr>
      </p:pic>
      <p:sp>
        <p:nvSpPr>
          <p:cNvPr id="14" name="TextBox 13">
            <a:extLst>
              <a:ext uri="{FF2B5EF4-FFF2-40B4-BE49-F238E27FC236}">
                <a16:creationId xmlns:a16="http://schemas.microsoft.com/office/drawing/2014/main" id="{4B2CF15E-19C1-4CD5-B95B-A7BC7E4B658C}"/>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5" name="Rectangle 14">
            <a:hlinkClick r:id="rId8"/>
            <a:extLst>
              <a:ext uri="{FF2B5EF4-FFF2-40B4-BE49-F238E27FC236}">
                <a16:creationId xmlns:a16="http://schemas.microsoft.com/office/drawing/2014/main" id="{E06CDA7A-6E63-44E8-A778-B7783433B681}"/>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2205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9A3C5-E610-4DA5-A890-8737B23CFCE8}"/>
              </a:ext>
            </a:extLst>
          </p:cNvPr>
          <p:cNvSpPr>
            <a:spLocks noGrp="1"/>
          </p:cNvSpPr>
          <p:nvPr>
            <p:ph type="title"/>
          </p:nvPr>
        </p:nvSpPr>
        <p:spPr/>
        <p:txBody>
          <a:bodyPr/>
          <a:lstStyle/>
          <a:p>
            <a:r>
              <a:rPr lang="en-US" dirty="0"/>
              <a:t>Sales Masterminds Landing Page</a:t>
            </a:r>
          </a:p>
        </p:txBody>
      </p:sp>
      <p:sp>
        <p:nvSpPr>
          <p:cNvPr id="4" name="Text Placeholder 3">
            <a:extLst>
              <a:ext uri="{FF2B5EF4-FFF2-40B4-BE49-F238E27FC236}">
                <a16:creationId xmlns:a16="http://schemas.microsoft.com/office/drawing/2014/main" id="{00D2D131-7E7E-FFAB-BDAD-F700CB1CA5D8}"/>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9DA1777E-88B0-3622-2FC1-1EA6ECCD8D5A}"/>
              </a:ext>
            </a:extLst>
          </p:cNvPr>
          <p:cNvPicPr>
            <a:picLocks noChangeAspect="1"/>
          </p:cNvPicPr>
          <p:nvPr/>
        </p:nvPicPr>
        <p:blipFill>
          <a:blip r:embed="rId2"/>
          <a:stretch>
            <a:fillRect/>
          </a:stretch>
        </p:blipFill>
        <p:spPr>
          <a:xfrm>
            <a:off x="2388093" y="1392754"/>
            <a:ext cx="7415814" cy="3011239"/>
          </a:xfrm>
          <a:prstGeom prst="rect">
            <a:avLst/>
          </a:prstGeom>
        </p:spPr>
      </p:pic>
      <p:sp>
        <p:nvSpPr>
          <p:cNvPr id="7" name="TextBox 6">
            <a:extLst>
              <a:ext uri="{FF2B5EF4-FFF2-40B4-BE49-F238E27FC236}">
                <a16:creationId xmlns:a16="http://schemas.microsoft.com/office/drawing/2014/main" id="{AD9B5578-7B90-EC28-8DEB-79508D60095E}"/>
              </a:ext>
            </a:extLst>
          </p:cNvPr>
          <p:cNvSpPr txBox="1"/>
          <p:nvPr/>
        </p:nvSpPr>
        <p:spPr>
          <a:xfrm>
            <a:off x="7261866" y="5574100"/>
            <a:ext cx="3342296" cy="923330"/>
          </a:xfrm>
          <a:prstGeom prst="rect">
            <a:avLst/>
          </a:prstGeom>
          <a:noFill/>
        </p:spPr>
        <p:txBody>
          <a:bodyPr wrap="square" rtlCol="0">
            <a:spAutoFit/>
          </a:bodyPr>
          <a:lstStyle/>
          <a:p>
            <a:r>
              <a:rPr lang="en-US" dirty="0"/>
              <a:t>Note: The images were created using the </a:t>
            </a:r>
            <a:r>
              <a:rPr lang="de-DE" dirty="0">
                <a:hlinkClick r:id="rId3"/>
              </a:rPr>
              <a:t>AU V2 </a:t>
            </a:r>
            <a:r>
              <a:rPr lang="de-DE" dirty="0" err="1">
                <a:hlinkClick r:id="rId3"/>
              </a:rPr>
              <a:t>Generic</a:t>
            </a:r>
            <a:r>
              <a:rPr lang="de-DE" dirty="0">
                <a:hlinkClick r:id="rId3"/>
              </a:rPr>
              <a:t> Thumbnail.pptx</a:t>
            </a:r>
            <a:endParaRPr lang="en-US" dirty="0"/>
          </a:p>
        </p:txBody>
      </p:sp>
      <p:sp>
        <p:nvSpPr>
          <p:cNvPr id="8" name="Callout: Line 7">
            <a:extLst>
              <a:ext uri="{FF2B5EF4-FFF2-40B4-BE49-F238E27FC236}">
                <a16:creationId xmlns:a16="http://schemas.microsoft.com/office/drawing/2014/main" id="{4FAC3324-A464-FC03-A8AE-47A06454EEF3}"/>
              </a:ext>
            </a:extLst>
          </p:cNvPr>
          <p:cNvSpPr/>
          <p:nvPr/>
        </p:nvSpPr>
        <p:spPr>
          <a:xfrm>
            <a:off x="360000" y="4613838"/>
            <a:ext cx="2480854" cy="900000"/>
          </a:xfrm>
          <a:prstGeom prst="borderCallout1">
            <a:avLst>
              <a:gd name="adj1" fmla="val -2521"/>
              <a:gd name="adj2" fmla="val 49956"/>
              <a:gd name="adj3" fmla="val -63518"/>
              <a:gd name="adj4" fmla="val 92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Linked to https://university.axway.com/learn/learning_plan/view/133/fy2023-sales-masterminds-recorded-sessions</a:t>
            </a:r>
          </a:p>
        </p:txBody>
      </p:sp>
      <p:sp>
        <p:nvSpPr>
          <p:cNvPr id="9" name="Callout: Line 8">
            <a:extLst>
              <a:ext uri="{FF2B5EF4-FFF2-40B4-BE49-F238E27FC236}">
                <a16:creationId xmlns:a16="http://schemas.microsoft.com/office/drawing/2014/main" id="{960DE1E4-1B9A-59E9-9702-74F9194C5C0B}"/>
              </a:ext>
            </a:extLst>
          </p:cNvPr>
          <p:cNvSpPr/>
          <p:nvPr/>
        </p:nvSpPr>
        <p:spPr>
          <a:xfrm>
            <a:off x="8813021" y="4338747"/>
            <a:ext cx="2480854" cy="900000"/>
          </a:xfrm>
          <a:prstGeom prst="borderCallout1">
            <a:avLst>
              <a:gd name="adj1" fmla="val -2521"/>
              <a:gd name="adj2" fmla="val 49956"/>
              <a:gd name="adj3" fmla="val -52668"/>
              <a:gd name="adj4" fmla="val 22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Linked to https://university.axway.com/learn/lp/96/FY2022%2520Sales%2520Masterminds%253A%2520Recorded%2520Sessions</a:t>
            </a:r>
          </a:p>
        </p:txBody>
      </p:sp>
    </p:spTree>
    <p:extLst>
      <p:ext uri="{BB962C8B-B14F-4D97-AF65-F5344CB8AC3E}">
        <p14:creationId xmlns:p14="http://schemas.microsoft.com/office/powerpoint/2010/main" val="3008659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3063A-DE7D-23EC-D123-B64F8F13D331}"/>
              </a:ext>
            </a:extLst>
          </p:cNvPr>
          <p:cNvSpPr>
            <a:spLocks noGrp="1"/>
          </p:cNvSpPr>
          <p:nvPr>
            <p:ph type="title"/>
          </p:nvPr>
        </p:nvSpPr>
        <p:spPr/>
        <p:txBody>
          <a:bodyPr/>
          <a:lstStyle/>
          <a:p>
            <a:r>
              <a:rPr lang="en-US" dirty="0"/>
              <a:t>Sales Enablement Sales Onboarding page</a:t>
            </a:r>
          </a:p>
        </p:txBody>
      </p:sp>
      <p:sp>
        <p:nvSpPr>
          <p:cNvPr id="4" name="Text Placeholder 3">
            <a:extLst>
              <a:ext uri="{FF2B5EF4-FFF2-40B4-BE49-F238E27FC236}">
                <a16:creationId xmlns:a16="http://schemas.microsoft.com/office/drawing/2014/main" id="{76D60312-DF0B-97E9-4070-1F10F4BC5ACD}"/>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E395F247-AFAF-CF08-E765-1D2A90A33C59}"/>
              </a:ext>
            </a:extLst>
          </p:cNvPr>
          <p:cNvPicPr>
            <a:picLocks noChangeAspect="1"/>
          </p:cNvPicPr>
          <p:nvPr/>
        </p:nvPicPr>
        <p:blipFill>
          <a:blip r:embed="rId2"/>
          <a:stretch>
            <a:fillRect/>
          </a:stretch>
        </p:blipFill>
        <p:spPr>
          <a:xfrm>
            <a:off x="2596719" y="1531827"/>
            <a:ext cx="6998562" cy="3559051"/>
          </a:xfrm>
          <a:prstGeom prst="rect">
            <a:avLst/>
          </a:prstGeom>
        </p:spPr>
      </p:pic>
      <p:sp>
        <p:nvSpPr>
          <p:cNvPr id="9" name="Callout: Line 8">
            <a:extLst>
              <a:ext uri="{FF2B5EF4-FFF2-40B4-BE49-F238E27FC236}">
                <a16:creationId xmlns:a16="http://schemas.microsoft.com/office/drawing/2014/main" id="{7E1BA16A-5B8A-C28E-ECA4-AF78F62E70BC}"/>
              </a:ext>
            </a:extLst>
          </p:cNvPr>
          <p:cNvSpPr/>
          <p:nvPr/>
        </p:nvSpPr>
        <p:spPr>
          <a:xfrm>
            <a:off x="266330" y="1176720"/>
            <a:ext cx="1956506" cy="1024942"/>
          </a:xfrm>
          <a:prstGeom prst="borderCallout1">
            <a:avLst>
              <a:gd name="adj1" fmla="val 36139"/>
              <a:gd name="adj2" fmla="val 90696"/>
              <a:gd name="adj3" fmla="val 99736"/>
              <a:gd name="adj4" fmla="val 139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 content widget pointed to: </a:t>
            </a:r>
            <a:r>
              <a:rPr lang="en-US" sz="1200" dirty="0">
                <a:hlinkClick r:id="rId3"/>
              </a:rPr>
              <a:t>Rosetta’s Onboarding calendar</a:t>
            </a:r>
            <a:endParaRPr lang="en-US" sz="1200" dirty="0"/>
          </a:p>
        </p:txBody>
      </p:sp>
      <p:sp>
        <p:nvSpPr>
          <p:cNvPr id="10" name="Callout: Line 9">
            <a:extLst>
              <a:ext uri="{FF2B5EF4-FFF2-40B4-BE49-F238E27FC236}">
                <a16:creationId xmlns:a16="http://schemas.microsoft.com/office/drawing/2014/main" id="{279732B2-5E3C-1B91-02F2-86052A68A398}"/>
              </a:ext>
            </a:extLst>
          </p:cNvPr>
          <p:cNvSpPr/>
          <p:nvPr/>
        </p:nvSpPr>
        <p:spPr>
          <a:xfrm>
            <a:off x="266330" y="3042510"/>
            <a:ext cx="1956506" cy="1024942"/>
          </a:xfrm>
          <a:prstGeom prst="borderCallout1">
            <a:avLst>
              <a:gd name="adj1" fmla="val 49131"/>
              <a:gd name="adj2" fmla="val 100225"/>
              <a:gd name="adj3" fmla="val 12253"/>
              <a:gd name="adj4" fmla="val 129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 content widget pointed to: Sales Onboard week 1 LP</a:t>
            </a:r>
          </a:p>
        </p:txBody>
      </p:sp>
      <p:sp>
        <p:nvSpPr>
          <p:cNvPr id="11" name="Callout: Line 10">
            <a:extLst>
              <a:ext uri="{FF2B5EF4-FFF2-40B4-BE49-F238E27FC236}">
                <a16:creationId xmlns:a16="http://schemas.microsoft.com/office/drawing/2014/main" id="{F733E260-6685-1942-B859-340378C7F14C}"/>
              </a:ext>
            </a:extLst>
          </p:cNvPr>
          <p:cNvSpPr/>
          <p:nvPr/>
        </p:nvSpPr>
        <p:spPr>
          <a:xfrm>
            <a:off x="266330" y="4395829"/>
            <a:ext cx="1956506" cy="1024942"/>
          </a:xfrm>
          <a:prstGeom prst="borderCallout1">
            <a:avLst>
              <a:gd name="adj1" fmla="val 49131"/>
              <a:gd name="adj2" fmla="val 100225"/>
              <a:gd name="adj3" fmla="val 12253"/>
              <a:gd name="adj4" fmla="val 129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 content widget pointed to: Sales Onboard week 3 LP</a:t>
            </a:r>
          </a:p>
        </p:txBody>
      </p:sp>
      <p:sp>
        <p:nvSpPr>
          <p:cNvPr id="12" name="Callout: Line 11">
            <a:extLst>
              <a:ext uri="{FF2B5EF4-FFF2-40B4-BE49-F238E27FC236}">
                <a16:creationId xmlns:a16="http://schemas.microsoft.com/office/drawing/2014/main" id="{958F5219-04F6-C6C8-3CEA-5C44D773780C}"/>
              </a:ext>
            </a:extLst>
          </p:cNvPr>
          <p:cNvSpPr/>
          <p:nvPr/>
        </p:nvSpPr>
        <p:spPr>
          <a:xfrm>
            <a:off x="9969164" y="2404058"/>
            <a:ext cx="1956506" cy="1024942"/>
          </a:xfrm>
          <a:prstGeom prst="borderCallout1">
            <a:avLst>
              <a:gd name="adj1" fmla="val 51729"/>
              <a:gd name="adj2" fmla="val -1415"/>
              <a:gd name="adj3" fmla="val 57293"/>
              <a:gd name="adj4" fmla="val -389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 content widget pointed to: Sales Onboard week 2 LP</a:t>
            </a:r>
          </a:p>
        </p:txBody>
      </p:sp>
      <p:sp>
        <p:nvSpPr>
          <p:cNvPr id="13" name="Callout: Line 12">
            <a:extLst>
              <a:ext uri="{FF2B5EF4-FFF2-40B4-BE49-F238E27FC236}">
                <a16:creationId xmlns:a16="http://schemas.microsoft.com/office/drawing/2014/main" id="{2B987D09-8962-3D0F-76F1-29D8FC79DE3C}"/>
              </a:ext>
            </a:extLst>
          </p:cNvPr>
          <p:cNvSpPr/>
          <p:nvPr/>
        </p:nvSpPr>
        <p:spPr>
          <a:xfrm>
            <a:off x="9890008" y="3883358"/>
            <a:ext cx="1956506" cy="1024942"/>
          </a:xfrm>
          <a:prstGeom prst="borderCallout1">
            <a:avLst>
              <a:gd name="adj1" fmla="val 51729"/>
              <a:gd name="adj2" fmla="val -1415"/>
              <a:gd name="adj3" fmla="val 57293"/>
              <a:gd name="adj4" fmla="val -389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Custom content widget pointed to: Sales Onboard week 4 LP</a:t>
            </a:r>
          </a:p>
        </p:txBody>
      </p:sp>
    </p:spTree>
    <p:extLst>
      <p:ext uri="{BB962C8B-B14F-4D97-AF65-F5344CB8AC3E}">
        <p14:creationId xmlns:p14="http://schemas.microsoft.com/office/powerpoint/2010/main" val="979850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90DF2-9355-F922-570D-DF3A353B5067}"/>
              </a:ext>
            </a:extLst>
          </p:cNvPr>
          <p:cNvPicPr>
            <a:picLocks noChangeAspect="1"/>
          </p:cNvPicPr>
          <p:nvPr/>
        </p:nvPicPr>
        <p:blipFill>
          <a:blip r:embed="rId2"/>
          <a:stretch>
            <a:fillRect/>
          </a:stretch>
        </p:blipFill>
        <p:spPr>
          <a:xfrm>
            <a:off x="2006157" y="1298713"/>
            <a:ext cx="7990852" cy="4127576"/>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Methodology </a:t>
            </a:r>
            <a:r>
              <a:rPr lang="en-US"/>
              <a:t>and </a:t>
            </a:r>
            <a:r>
              <a:rPr lang="en-US" dirty="0"/>
              <a:t>Compliance</a:t>
            </a:r>
            <a:r>
              <a:rPr lang="en-US"/>
              <a:t> Page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7" name="Callout: Line 6">
            <a:extLst>
              <a:ext uri="{FF2B5EF4-FFF2-40B4-BE49-F238E27FC236}">
                <a16:creationId xmlns:a16="http://schemas.microsoft.com/office/drawing/2014/main" id="{12AF95CC-7A4C-4902-9C0F-B23131C99F27}"/>
              </a:ext>
            </a:extLst>
          </p:cNvPr>
          <p:cNvSpPr/>
          <p:nvPr/>
        </p:nvSpPr>
        <p:spPr>
          <a:xfrm>
            <a:off x="84792" y="1026694"/>
            <a:ext cx="1811498" cy="1119256"/>
          </a:xfrm>
          <a:prstGeom prst="borderCallout1">
            <a:avLst>
              <a:gd name="adj1" fmla="val 99764"/>
              <a:gd name="adj2" fmla="val 13975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HTML Widget: Each tan square icon is an image that is linked. Grey images are not linked as they are labels</a:t>
            </a:r>
          </a:p>
        </p:txBody>
      </p:sp>
      <p:sp>
        <p:nvSpPr>
          <p:cNvPr id="8" name="Callout: Line 7">
            <a:extLst>
              <a:ext uri="{FF2B5EF4-FFF2-40B4-BE49-F238E27FC236}">
                <a16:creationId xmlns:a16="http://schemas.microsoft.com/office/drawing/2014/main" id="{C3742C98-7450-4AE9-91D3-08FE4645B31B}"/>
              </a:ext>
            </a:extLst>
          </p:cNvPr>
          <p:cNvSpPr/>
          <p:nvPr/>
        </p:nvSpPr>
        <p:spPr>
          <a:xfrm>
            <a:off x="194659" y="5148484"/>
            <a:ext cx="1811498" cy="1119256"/>
          </a:xfrm>
          <a:prstGeom prst="borderCallout1">
            <a:avLst>
              <a:gd name="adj1" fmla="val -26351"/>
              <a:gd name="adj2" fmla="val 118682"/>
              <a:gd name="adj3" fmla="val 2962"/>
              <a:gd name="adj4" fmla="val 101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Full Employee Offer catalog filtered to Methodology </a:t>
            </a:r>
            <a:r>
              <a:rPr lang="en-US" sz="1200"/>
              <a:t>and </a:t>
            </a:r>
            <a:r>
              <a:rPr lang="en-US" sz="1200" dirty="0"/>
              <a:t>Compliance</a:t>
            </a:r>
            <a:endParaRPr lang="en-US" sz="1200"/>
          </a:p>
        </p:txBody>
      </p:sp>
      <p:sp>
        <p:nvSpPr>
          <p:cNvPr id="9" name="Callout: Line 8">
            <a:extLst>
              <a:ext uri="{FF2B5EF4-FFF2-40B4-BE49-F238E27FC236}">
                <a16:creationId xmlns:a16="http://schemas.microsoft.com/office/drawing/2014/main" id="{2FE05C61-6372-4060-B3AB-6D2008F82877}"/>
              </a:ext>
            </a:extLst>
          </p:cNvPr>
          <p:cNvSpPr/>
          <p:nvPr/>
        </p:nvSpPr>
        <p:spPr>
          <a:xfrm>
            <a:off x="8876531" y="4743779"/>
            <a:ext cx="2307622" cy="1119256"/>
          </a:xfrm>
          <a:prstGeom prst="borderCallout1">
            <a:avLst>
              <a:gd name="adj1" fmla="val -40628"/>
              <a:gd name="adj2" fmla="val -13147"/>
              <a:gd name="adj3" fmla="val 1375"/>
              <a:gd name="adj4" fmla="val -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10" name="Callout: Line 9">
            <a:extLst>
              <a:ext uri="{FF2B5EF4-FFF2-40B4-BE49-F238E27FC236}">
                <a16:creationId xmlns:a16="http://schemas.microsoft.com/office/drawing/2014/main" id="{ED7C8AC0-4772-4DA9-80D6-CD8E500C3595}"/>
              </a:ext>
            </a:extLst>
          </p:cNvPr>
          <p:cNvSpPr/>
          <p:nvPr/>
        </p:nvSpPr>
        <p:spPr>
          <a:xfrm>
            <a:off x="9808892" y="1756633"/>
            <a:ext cx="2307622" cy="1119256"/>
          </a:xfrm>
          <a:prstGeom prst="borderCallout1">
            <a:avLst>
              <a:gd name="adj1" fmla="val 54553"/>
              <a:gd name="adj2" fmla="val -21996"/>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Tree>
    <p:extLst>
      <p:ext uri="{BB962C8B-B14F-4D97-AF65-F5344CB8AC3E}">
        <p14:creationId xmlns:p14="http://schemas.microsoft.com/office/powerpoint/2010/main" val="402318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ABF34C-ABA3-7066-E48D-DF1D70765EF3}"/>
              </a:ext>
            </a:extLst>
          </p:cNvPr>
          <p:cNvPicPr>
            <a:picLocks noChangeAspect="1"/>
          </p:cNvPicPr>
          <p:nvPr/>
        </p:nvPicPr>
        <p:blipFill>
          <a:blip r:embed="rId2"/>
          <a:stretch>
            <a:fillRect/>
          </a:stretch>
        </p:blipFill>
        <p:spPr>
          <a:xfrm>
            <a:off x="3529296" y="2705626"/>
            <a:ext cx="5872156" cy="2127413"/>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Methodology </a:t>
            </a:r>
            <a:r>
              <a:rPr lang="en-US"/>
              <a:t>and </a:t>
            </a:r>
            <a:r>
              <a:rPr lang="en-US" dirty="0"/>
              <a:t>Compliance</a:t>
            </a:r>
            <a:r>
              <a:rPr lang="en-US"/>
              <a:t> page– HTML Widget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1261602" y="3082014"/>
            <a:ext cx="1411548" cy="710214"/>
          </a:xfrm>
          <a:prstGeom prst="borderCallout1">
            <a:avLst>
              <a:gd name="adj1" fmla="val 46139"/>
              <a:gd name="adj2" fmla="val 102646"/>
              <a:gd name="adj3" fmla="val 102236"/>
              <a:gd name="adj4" fmla="val 1718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“click role grey.png”</a:t>
            </a:r>
          </a:p>
          <a:p>
            <a:pPr algn="ctr"/>
            <a:r>
              <a:rPr lang="en-US" sz="1200"/>
              <a:t>Link: none</a:t>
            </a:r>
          </a:p>
        </p:txBody>
      </p:sp>
      <p:sp>
        <p:nvSpPr>
          <p:cNvPr id="12" name="Callout: Line 11">
            <a:extLst>
              <a:ext uri="{FF2B5EF4-FFF2-40B4-BE49-F238E27FC236}">
                <a16:creationId xmlns:a16="http://schemas.microsoft.com/office/drawing/2014/main" id="{7511FE81-111B-4865-8123-FF5D2049C3F7}"/>
              </a:ext>
            </a:extLst>
          </p:cNvPr>
          <p:cNvSpPr/>
          <p:nvPr/>
        </p:nvSpPr>
        <p:spPr>
          <a:xfrm>
            <a:off x="7287086" y="1888818"/>
            <a:ext cx="2114366" cy="369332"/>
          </a:xfrm>
          <a:prstGeom prst="borderCallout1">
            <a:avLst>
              <a:gd name="adj1" fmla="val 85269"/>
              <a:gd name="adj2" fmla="val 49956"/>
              <a:gd name="adj3" fmla="val 291157"/>
              <a:gd name="adj4" fmla="val 495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“compliance.png”</a:t>
            </a:r>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402" y="966291"/>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255333" y="1880691"/>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189047" y="90254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270x270px.</a:t>
            </a:r>
          </a:p>
        </p:txBody>
      </p:sp>
      <p:sp>
        <p:nvSpPr>
          <p:cNvPr id="20" name="Callout: Line 19">
            <a:extLst>
              <a:ext uri="{FF2B5EF4-FFF2-40B4-BE49-F238E27FC236}">
                <a16:creationId xmlns:a16="http://schemas.microsoft.com/office/drawing/2014/main" id="{3D1576AB-4B34-4F60-847F-8A3EBCAD4ED9}"/>
              </a:ext>
            </a:extLst>
          </p:cNvPr>
          <p:cNvSpPr/>
          <p:nvPr/>
        </p:nvSpPr>
        <p:spPr>
          <a:xfrm>
            <a:off x="4351008" y="1810673"/>
            <a:ext cx="2114366" cy="369332"/>
          </a:xfrm>
          <a:prstGeom prst="borderCallout1">
            <a:avLst>
              <a:gd name="adj1" fmla="val 85269"/>
              <a:gd name="adj2" fmla="val 49956"/>
              <a:gd name="adj3" fmla="val 305579"/>
              <a:gd name="adj4" fmla="val 604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method</a:t>
            </a:r>
            <a:r>
              <a:rPr lang="en-US" sz="1200"/>
              <a:t>.png”</a:t>
            </a:r>
          </a:p>
        </p:txBody>
      </p:sp>
    </p:spTree>
    <p:extLst>
      <p:ext uri="{BB962C8B-B14F-4D97-AF65-F5344CB8AC3E}">
        <p14:creationId xmlns:p14="http://schemas.microsoft.com/office/powerpoint/2010/main" val="2324533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normAutofit fontScale="90000"/>
          </a:bodyPr>
          <a:lstStyle/>
          <a:p>
            <a:r>
              <a:rPr lang="en-US" dirty="0"/>
              <a:t>Methodology </a:t>
            </a:r>
            <a:r>
              <a:rPr lang="en-US"/>
              <a:t>and </a:t>
            </a:r>
            <a:r>
              <a:rPr lang="en-US" dirty="0"/>
              <a:t>Compliance</a:t>
            </a:r>
            <a:r>
              <a:rPr lang="en-US"/>
              <a:t> page–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4"/>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5"/>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6"/>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a:t>Note: Set the target to “None”, so that the URL opens in the same page (prevents a new tab from opening).</a:t>
            </a:r>
          </a:p>
        </p:txBody>
      </p:sp>
      <p:pic>
        <p:nvPicPr>
          <p:cNvPr id="13" name="Graphic 12" descr="Programmer female with solid fill">
            <a:extLst>
              <a:ext uri="{FF2B5EF4-FFF2-40B4-BE49-F238E27FC236}">
                <a16:creationId xmlns:a16="http://schemas.microsoft.com/office/drawing/2014/main" id="{0345991B-A6B7-4063-9CDA-DE0FCFB93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243" y="1089346"/>
            <a:ext cx="914400" cy="914400"/>
          </a:xfrm>
          <a:prstGeom prst="rect">
            <a:avLst/>
          </a:prstGeom>
        </p:spPr>
      </p:pic>
      <p:sp>
        <p:nvSpPr>
          <p:cNvPr id="14" name="TextBox 13">
            <a:extLst>
              <a:ext uri="{FF2B5EF4-FFF2-40B4-BE49-F238E27FC236}">
                <a16:creationId xmlns:a16="http://schemas.microsoft.com/office/drawing/2014/main" id="{4B2CF15E-19C1-4CD5-B95B-A7BC7E4B658C}"/>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5" name="Rectangle 14">
            <a:hlinkClick r:id="rId7"/>
            <a:extLst>
              <a:ext uri="{FF2B5EF4-FFF2-40B4-BE49-F238E27FC236}">
                <a16:creationId xmlns:a16="http://schemas.microsoft.com/office/drawing/2014/main" id="{E06CDA7A-6E63-44E8-A778-B7783433B681}"/>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E898222-126D-A8D6-ADE3-DAA8AA0F5435}"/>
              </a:ext>
            </a:extLst>
          </p:cNvPr>
          <p:cNvPicPr>
            <a:picLocks noChangeAspect="1"/>
          </p:cNvPicPr>
          <p:nvPr/>
        </p:nvPicPr>
        <p:blipFill>
          <a:blip r:embed="rId8"/>
          <a:stretch>
            <a:fillRect/>
          </a:stretch>
        </p:blipFill>
        <p:spPr>
          <a:xfrm>
            <a:off x="4047799" y="1305292"/>
            <a:ext cx="4707677" cy="1705536"/>
          </a:xfrm>
          <a:prstGeom prst="rect">
            <a:avLst/>
          </a:prstGeom>
        </p:spPr>
      </p:pic>
    </p:spTree>
    <p:extLst>
      <p:ext uri="{BB962C8B-B14F-4D97-AF65-F5344CB8AC3E}">
        <p14:creationId xmlns:p14="http://schemas.microsoft.com/office/powerpoint/2010/main" val="1885986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1759C5-EC4D-4AF5-05F6-BD3E027D8AC0}"/>
              </a:ext>
            </a:extLst>
          </p:cNvPr>
          <p:cNvPicPr>
            <a:picLocks noChangeAspect="1"/>
          </p:cNvPicPr>
          <p:nvPr/>
        </p:nvPicPr>
        <p:blipFill>
          <a:blip r:embed="rId2"/>
          <a:stretch>
            <a:fillRect/>
          </a:stretch>
        </p:blipFill>
        <p:spPr>
          <a:xfrm>
            <a:off x="2623919" y="1788581"/>
            <a:ext cx="7158361" cy="3961765"/>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Methodology and Compliance subpage - Methodology</a:t>
            </a:r>
            <a:endParaRPr lang="en-US"/>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7" name="Callout: Line 6">
            <a:extLst>
              <a:ext uri="{FF2B5EF4-FFF2-40B4-BE49-F238E27FC236}">
                <a16:creationId xmlns:a16="http://schemas.microsoft.com/office/drawing/2014/main" id="{12AF95CC-7A4C-4902-9C0F-B23131C99F27}"/>
              </a:ext>
            </a:extLst>
          </p:cNvPr>
          <p:cNvSpPr/>
          <p:nvPr/>
        </p:nvSpPr>
        <p:spPr>
          <a:xfrm>
            <a:off x="102098" y="1973673"/>
            <a:ext cx="1811498" cy="803891"/>
          </a:xfrm>
          <a:prstGeom prst="borderCallout1">
            <a:avLst>
              <a:gd name="adj1" fmla="val 99764"/>
              <a:gd name="adj2" fmla="val 13975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a:t>
            </a:r>
            <a:r>
              <a:rPr lang="en-US" sz="1200"/>
              <a:t>Widget</a:t>
            </a:r>
            <a:r>
              <a:rPr lang="en-US" sz="1200" dirty="0"/>
              <a:t> with Change management catalog</a:t>
            </a:r>
            <a:r>
              <a:rPr lang="en-US" sz="1200"/>
              <a:t>.</a:t>
            </a:r>
          </a:p>
        </p:txBody>
      </p:sp>
      <p:sp>
        <p:nvSpPr>
          <p:cNvPr id="8" name="Callout: Line 7">
            <a:extLst>
              <a:ext uri="{FF2B5EF4-FFF2-40B4-BE49-F238E27FC236}">
                <a16:creationId xmlns:a16="http://schemas.microsoft.com/office/drawing/2014/main" id="{C3742C98-7450-4AE9-91D3-08FE4645B31B}"/>
              </a:ext>
            </a:extLst>
          </p:cNvPr>
          <p:cNvSpPr/>
          <p:nvPr/>
        </p:nvSpPr>
        <p:spPr>
          <a:xfrm>
            <a:off x="102098" y="5027415"/>
            <a:ext cx="1811498" cy="803891"/>
          </a:xfrm>
          <a:prstGeom prst="borderCallout1">
            <a:avLst>
              <a:gd name="adj1" fmla="val 19103"/>
              <a:gd name="adj2" fmla="val 139756"/>
              <a:gd name="adj3" fmla="val 2962"/>
              <a:gd name="adj4" fmla="val 101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Catalog </a:t>
            </a:r>
            <a:r>
              <a:rPr lang="en-US" sz="1200" dirty="0"/>
              <a:t>Widget with Difficult Situation catalog.</a:t>
            </a:r>
            <a:endParaRPr lang="en-US" sz="1200"/>
          </a:p>
        </p:txBody>
      </p:sp>
      <p:sp>
        <p:nvSpPr>
          <p:cNvPr id="9" name="Callout: Line 8">
            <a:extLst>
              <a:ext uri="{FF2B5EF4-FFF2-40B4-BE49-F238E27FC236}">
                <a16:creationId xmlns:a16="http://schemas.microsoft.com/office/drawing/2014/main" id="{2FE05C61-6372-4060-B3AB-6D2008F82877}"/>
              </a:ext>
            </a:extLst>
          </p:cNvPr>
          <p:cNvSpPr/>
          <p:nvPr/>
        </p:nvSpPr>
        <p:spPr>
          <a:xfrm>
            <a:off x="7180896" y="4862177"/>
            <a:ext cx="1811498" cy="724866"/>
          </a:xfrm>
          <a:prstGeom prst="borderCallout1">
            <a:avLst>
              <a:gd name="adj1" fmla="val 36530"/>
              <a:gd name="adj2" fmla="val -62644"/>
              <a:gd name="adj3" fmla="val 1375"/>
              <a:gd name="adj4" fmla="val -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with Office productivity catalog.</a:t>
            </a:r>
            <a:endParaRPr lang="en-US" sz="1200"/>
          </a:p>
        </p:txBody>
      </p:sp>
      <p:sp>
        <p:nvSpPr>
          <p:cNvPr id="10" name="Callout: Line 9">
            <a:extLst>
              <a:ext uri="{FF2B5EF4-FFF2-40B4-BE49-F238E27FC236}">
                <a16:creationId xmlns:a16="http://schemas.microsoft.com/office/drawing/2014/main" id="{ED7C8AC0-4772-4DA9-80D6-CD8E500C3595}"/>
              </a:ext>
            </a:extLst>
          </p:cNvPr>
          <p:cNvSpPr/>
          <p:nvPr/>
        </p:nvSpPr>
        <p:spPr>
          <a:xfrm>
            <a:off x="5868744" y="1107654"/>
            <a:ext cx="1943638" cy="900000"/>
          </a:xfrm>
          <a:prstGeom prst="borderCallout1">
            <a:avLst>
              <a:gd name="adj1" fmla="val 173908"/>
              <a:gd name="adj2" fmla="val -3269"/>
              <a:gd name="adj3" fmla="val 92154"/>
              <a:gd name="adj4" fmla="val 1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a:t>
            </a:r>
            <a:r>
              <a:rPr lang="en-US" sz="1200"/>
              <a:t>Widget </a:t>
            </a:r>
            <a:r>
              <a:rPr lang="en-US" sz="1200" dirty="0"/>
              <a:t>with Decision making catalog</a:t>
            </a:r>
            <a:r>
              <a:rPr lang="en-US" sz="1200"/>
              <a:t>.</a:t>
            </a:r>
          </a:p>
        </p:txBody>
      </p:sp>
    </p:spTree>
    <p:extLst>
      <p:ext uri="{BB962C8B-B14F-4D97-AF65-F5344CB8AC3E}">
        <p14:creationId xmlns:p14="http://schemas.microsoft.com/office/powerpoint/2010/main" val="11932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10E757-FBD6-3BE5-B17C-5313A33BCAEF}"/>
              </a:ext>
            </a:extLst>
          </p:cNvPr>
          <p:cNvPicPr>
            <a:picLocks noChangeAspect="1"/>
          </p:cNvPicPr>
          <p:nvPr/>
        </p:nvPicPr>
        <p:blipFill>
          <a:blip r:embed="rId2"/>
          <a:stretch>
            <a:fillRect/>
          </a:stretch>
        </p:blipFill>
        <p:spPr>
          <a:xfrm>
            <a:off x="2584118" y="1713390"/>
            <a:ext cx="7659462" cy="4327864"/>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Methodology and Compliance subpage - Compliance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7" name="Callout: Line 6">
            <a:extLst>
              <a:ext uri="{FF2B5EF4-FFF2-40B4-BE49-F238E27FC236}">
                <a16:creationId xmlns:a16="http://schemas.microsoft.com/office/drawing/2014/main" id="{12AF95CC-7A4C-4902-9C0F-B23131C99F27}"/>
              </a:ext>
            </a:extLst>
          </p:cNvPr>
          <p:cNvSpPr/>
          <p:nvPr/>
        </p:nvSpPr>
        <p:spPr>
          <a:xfrm>
            <a:off x="102098" y="1973673"/>
            <a:ext cx="1811498" cy="803891"/>
          </a:xfrm>
          <a:prstGeom prst="borderCallout1">
            <a:avLst>
              <a:gd name="adj1" fmla="val 99764"/>
              <a:gd name="adj2" fmla="val 13975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with Cyber Security catalog.</a:t>
            </a:r>
          </a:p>
        </p:txBody>
      </p:sp>
      <p:sp>
        <p:nvSpPr>
          <p:cNvPr id="8" name="Callout: Line 7">
            <a:extLst>
              <a:ext uri="{FF2B5EF4-FFF2-40B4-BE49-F238E27FC236}">
                <a16:creationId xmlns:a16="http://schemas.microsoft.com/office/drawing/2014/main" id="{C3742C98-7450-4AE9-91D3-08FE4645B31B}"/>
              </a:ext>
            </a:extLst>
          </p:cNvPr>
          <p:cNvSpPr/>
          <p:nvPr/>
        </p:nvSpPr>
        <p:spPr>
          <a:xfrm>
            <a:off x="102098" y="5027415"/>
            <a:ext cx="1811498" cy="803891"/>
          </a:xfrm>
          <a:prstGeom prst="borderCallout1">
            <a:avLst>
              <a:gd name="adj1" fmla="val 19103"/>
              <a:gd name="adj2" fmla="val 139756"/>
              <a:gd name="adj3" fmla="val 2962"/>
              <a:gd name="adj4" fmla="val 101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with Difficult Situation catalog.</a:t>
            </a:r>
          </a:p>
        </p:txBody>
      </p:sp>
      <p:sp>
        <p:nvSpPr>
          <p:cNvPr id="9" name="Callout: Line 8">
            <a:extLst>
              <a:ext uri="{FF2B5EF4-FFF2-40B4-BE49-F238E27FC236}">
                <a16:creationId xmlns:a16="http://schemas.microsoft.com/office/drawing/2014/main" id="{2FE05C61-6372-4060-B3AB-6D2008F82877}"/>
              </a:ext>
            </a:extLst>
          </p:cNvPr>
          <p:cNvSpPr/>
          <p:nvPr/>
        </p:nvSpPr>
        <p:spPr>
          <a:xfrm>
            <a:off x="7180896" y="4862177"/>
            <a:ext cx="1811498" cy="724866"/>
          </a:xfrm>
          <a:prstGeom prst="borderCallout1">
            <a:avLst>
              <a:gd name="adj1" fmla="val 36530"/>
              <a:gd name="adj2" fmla="val -62644"/>
              <a:gd name="adj3" fmla="val 1375"/>
              <a:gd name="adj4" fmla="val -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with Office productivity catalog.</a:t>
            </a:r>
          </a:p>
        </p:txBody>
      </p:sp>
      <p:sp>
        <p:nvSpPr>
          <p:cNvPr id="10" name="Callout: Line 9">
            <a:extLst>
              <a:ext uri="{FF2B5EF4-FFF2-40B4-BE49-F238E27FC236}">
                <a16:creationId xmlns:a16="http://schemas.microsoft.com/office/drawing/2014/main" id="{ED7C8AC0-4772-4DA9-80D6-CD8E500C3595}"/>
              </a:ext>
            </a:extLst>
          </p:cNvPr>
          <p:cNvSpPr/>
          <p:nvPr/>
        </p:nvSpPr>
        <p:spPr>
          <a:xfrm>
            <a:off x="5868744" y="1107654"/>
            <a:ext cx="1943638" cy="900000"/>
          </a:xfrm>
          <a:prstGeom prst="borderCallout1">
            <a:avLst>
              <a:gd name="adj1" fmla="val 173908"/>
              <a:gd name="adj2" fmla="val -3269"/>
              <a:gd name="adj3" fmla="val 92154"/>
              <a:gd name="adj4" fmla="val 12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Widget with Diversity and Inclusion catalog.</a:t>
            </a:r>
          </a:p>
        </p:txBody>
      </p:sp>
    </p:spTree>
    <p:extLst>
      <p:ext uri="{BB962C8B-B14F-4D97-AF65-F5344CB8AC3E}">
        <p14:creationId xmlns:p14="http://schemas.microsoft.com/office/powerpoint/2010/main" val="109560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A6C110-FE5B-4345-82CE-D6A0F4562055}"/>
              </a:ext>
            </a:extLst>
          </p:cNvPr>
          <p:cNvPicPr>
            <a:picLocks noChangeAspect="1"/>
          </p:cNvPicPr>
          <p:nvPr/>
        </p:nvPicPr>
        <p:blipFill>
          <a:blip r:embed="rId2"/>
          <a:stretch>
            <a:fillRect/>
          </a:stretch>
        </p:blipFill>
        <p:spPr>
          <a:xfrm>
            <a:off x="2050280" y="904855"/>
            <a:ext cx="7518290" cy="4682188"/>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t>Technical Skills Page</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7" name="Callout: Line 6">
            <a:extLst>
              <a:ext uri="{FF2B5EF4-FFF2-40B4-BE49-F238E27FC236}">
                <a16:creationId xmlns:a16="http://schemas.microsoft.com/office/drawing/2014/main" id="{12AF95CC-7A4C-4902-9C0F-B23131C99F27}"/>
              </a:ext>
            </a:extLst>
          </p:cNvPr>
          <p:cNvSpPr/>
          <p:nvPr/>
        </p:nvSpPr>
        <p:spPr>
          <a:xfrm>
            <a:off x="84792" y="1026694"/>
            <a:ext cx="1811498" cy="1119256"/>
          </a:xfrm>
          <a:prstGeom prst="borderCallout1">
            <a:avLst>
              <a:gd name="adj1" fmla="val 99764"/>
              <a:gd name="adj2" fmla="val 13975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HTML Widget: Each tan square icon is an image that is linked. Grey images are not linked as they are labels</a:t>
            </a:r>
          </a:p>
        </p:txBody>
      </p:sp>
      <p:sp>
        <p:nvSpPr>
          <p:cNvPr id="8" name="Callout: Line 7">
            <a:extLst>
              <a:ext uri="{FF2B5EF4-FFF2-40B4-BE49-F238E27FC236}">
                <a16:creationId xmlns:a16="http://schemas.microsoft.com/office/drawing/2014/main" id="{C3742C98-7450-4AE9-91D3-08FE4645B31B}"/>
              </a:ext>
            </a:extLst>
          </p:cNvPr>
          <p:cNvSpPr/>
          <p:nvPr/>
        </p:nvSpPr>
        <p:spPr>
          <a:xfrm>
            <a:off x="84792" y="5378174"/>
            <a:ext cx="1811498" cy="1119256"/>
          </a:xfrm>
          <a:prstGeom prst="borderCallout1">
            <a:avLst>
              <a:gd name="adj1" fmla="val -47767"/>
              <a:gd name="adj2" fmla="val 111822"/>
              <a:gd name="adj3" fmla="val 2962"/>
              <a:gd name="adj4" fmla="val 101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Catalog of Technologies.</a:t>
            </a:r>
          </a:p>
        </p:txBody>
      </p:sp>
      <p:sp>
        <p:nvSpPr>
          <p:cNvPr id="9" name="Callout: Line 8">
            <a:extLst>
              <a:ext uri="{FF2B5EF4-FFF2-40B4-BE49-F238E27FC236}">
                <a16:creationId xmlns:a16="http://schemas.microsoft.com/office/drawing/2014/main" id="{2FE05C61-6372-4060-B3AB-6D2008F82877}"/>
              </a:ext>
            </a:extLst>
          </p:cNvPr>
          <p:cNvSpPr/>
          <p:nvPr/>
        </p:nvSpPr>
        <p:spPr>
          <a:xfrm>
            <a:off x="8769999" y="4462013"/>
            <a:ext cx="2307622" cy="1119256"/>
          </a:xfrm>
          <a:prstGeom prst="borderCallout1">
            <a:avLst>
              <a:gd name="adj1" fmla="val -40628"/>
              <a:gd name="adj2" fmla="val -13147"/>
              <a:gd name="adj3" fmla="val 1375"/>
              <a:gd name="adj4" fmla="val -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10" name="Callout: Line 9">
            <a:extLst>
              <a:ext uri="{FF2B5EF4-FFF2-40B4-BE49-F238E27FC236}">
                <a16:creationId xmlns:a16="http://schemas.microsoft.com/office/drawing/2014/main" id="{ED7C8AC0-4772-4DA9-80D6-CD8E500C3595}"/>
              </a:ext>
            </a:extLst>
          </p:cNvPr>
          <p:cNvSpPr/>
          <p:nvPr/>
        </p:nvSpPr>
        <p:spPr>
          <a:xfrm>
            <a:off x="9632876" y="1827006"/>
            <a:ext cx="2307622" cy="1119256"/>
          </a:xfrm>
          <a:prstGeom prst="borderCallout1">
            <a:avLst>
              <a:gd name="adj1" fmla="val 37896"/>
              <a:gd name="adj2" fmla="val -22765"/>
              <a:gd name="adj3" fmla="val 45793"/>
              <a:gd name="adj4" fmla="val -1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Tree>
    <p:extLst>
      <p:ext uri="{BB962C8B-B14F-4D97-AF65-F5344CB8AC3E}">
        <p14:creationId xmlns:p14="http://schemas.microsoft.com/office/powerpoint/2010/main" val="2730741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EA0BD22-CEBA-4199-AC27-D0843E0539A4}"/>
              </a:ext>
            </a:extLst>
          </p:cNvPr>
          <p:cNvPicPr>
            <a:picLocks noChangeAspect="1"/>
          </p:cNvPicPr>
          <p:nvPr/>
        </p:nvPicPr>
        <p:blipFill rotWithShape="1">
          <a:blip r:embed="rId2"/>
          <a:srcRect l="1000" t="10821" r="33278" b="33434"/>
          <a:stretch/>
        </p:blipFill>
        <p:spPr>
          <a:xfrm>
            <a:off x="4253936" y="1666013"/>
            <a:ext cx="6194317" cy="3271995"/>
          </a:xfrm>
          <a:prstGeom prst="rect">
            <a:avLst/>
          </a:prstGeom>
        </p:spPr>
      </p:pic>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dirty="0">
                <a:latin typeface="Roboto Medium"/>
                <a:ea typeface="Roboto Medium"/>
              </a:rPr>
              <a:t>Tech Skills</a:t>
            </a:r>
            <a:r>
              <a:rPr lang="en-US">
                <a:latin typeface="Roboto Medium"/>
                <a:ea typeface="Roboto Medium"/>
              </a:rPr>
              <a:t> Page– HTML Widget</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sp>
        <p:nvSpPr>
          <p:cNvPr id="11" name="Callout: Line 10">
            <a:extLst>
              <a:ext uri="{FF2B5EF4-FFF2-40B4-BE49-F238E27FC236}">
                <a16:creationId xmlns:a16="http://schemas.microsoft.com/office/drawing/2014/main" id="{94F4809A-32A0-4F0A-B130-1165251BFBA5}"/>
              </a:ext>
            </a:extLst>
          </p:cNvPr>
          <p:cNvSpPr/>
          <p:nvPr/>
        </p:nvSpPr>
        <p:spPr>
          <a:xfrm>
            <a:off x="3105943" y="1032740"/>
            <a:ext cx="1411548" cy="710214"/>
          </a:xfrm>
          <a:prstGeom prst="borderCallout1">
            <a:avLst>
              <a:gd name="adj1" fmla="val 96139"/>
              <a:gd name="adj2" fmla="val 53589"/>
              <a:gd name="adj3" fmla="val 143486"/>
              <a:gd name="adj4" fmla="val 100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“select grey.png”</a:t>
            </a:r>
          </a:p>
          <a:p>
            <a:pPr algn="ctr"/>
            <a:r>
              <a:rPr lang="en-US" sz="1200" dirty="0"/>
              <a:t>Link: none</a:t>
            </a:r>
          </a:p>
        </p:txBody>
      </p:sp>
      <p:sp>
        <p:nvSpPr>
          <p:cNvPr id="12" name="Callout: Line 11">
            <a:extLst>
              <a:ext uri="{FF2B5EF4-FFF2-40B4-BE49-F238E27FC236}">
                <a16:creationId xmlns:a16="http://schemas.microsoft.com/office/drawing/2014/main" id="{7511FE81-111B-4865-8123-FF5D2049C3F7}"/>
              </a:ext>
            </a:extLst>
          </p:cNvPr>
          <p:cNvSpPr/>
          <p:nvPr/>
        </p:nvSpPr>
        <p:spPr>
          <a:xfrm>
            <a:off x="4874481" y="1075013"/>
            <a:ext cx="2114366" cy="369332"/>
          </a:xfrm>
          <a:prstGeom prst="borderCallout1">
            <a:avLst>
              <a:gd name="adj1" fmla="val 85269"/>
              <a:gd name="adj2" fmla="val 49956"/>
              <a:gd name="adj3" fmla="val 262312"/>
              <a:gd name="adj4" fmla="val 789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cloud tech.png”</a:t>
            </a:r>
          </a:p>
        </p:txBody>
      </p:sp>
      <p:pic>
        <p:nvPicPr>
          <p:cNvPr id="15" name="Graphic 14" descr="Images with solid fill">
            <a:extLst>
              <a:ext uri="{FF2B5EF4-FFF2-40B4-BE49-F238E27FC236}">
                <a16:creationId xmlns:a16="http://schemas.microsoft.com/office/drawing/2014/main" id="{34B5F2EB-C809-4127-93FD-CC04250019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04402" y="966291"/>
            <a:ext cx="914400" cy="914400"/>
          </a:xfrm>
          <a:prstGeom prst="rect">
            <a:avLst/>
          </a:prstGeom>
        </p:spPr>
      </p:pic>
      <p:sp>
        <p:nvSpPr>
          <p:cNvPr id="16" name="TextBox 15">
            <a:extLst>
              <a:ext uri="{FF2B5EF4-FFF2-40B4-BE49-F238E27FC236}">
                <a16:creationId xmlns:a16="http://schemas.microsoft.com/office/drawing/2014/main" id="{73C06740-A138-4A57-9523-8ECDDB4F2A62}"/>
              </a:ext>
            </a:extLst>
          </p:cNvPr>
          <p:cNvSpPr txBox="1"/>
          <p:nvPr/>
        </p:nvSpPr>
        <p:spPr>
          <a:xfrm>
            <a:off x="255333" y="1880691"/>
            <a:ext cx="2322156" cy="646331"/>
          </a:xfrm>
          <a:prstGeom prst="rect">
            <a:avLst/>
          </a:prstGeom>
          <a:noFill/>
        </p:spPr>
        <p:txBody>
          <a:bodyPr wrap="square" rtlCol="0">
            <a:spAutoFit/>
          </a:bodyPr>
          <a:lstStyle/>
          <a:p>
            <a:pPr algn="ctr"/>
            <a:r>
              <a:rPr lang="en-US"/>
              <a:t>Click to access image folder</a:t>
            </a:r>
          </a:p>
        </p:txBody>
      </p:sp>
      <p:sp>
        <p:nvSpPr>
          <p:cNvPr id="17" name="Rectangle 16">
            <a:hlinkClick r:id="rId5"/>
            <a:extLst>
              <a:ext uri="{FF2B5EF4-FFF2-40B4-BE49-F238E27FC236}">
                <a16:creationId xmlns:a16="http://schemas.microsoft.com/office/drawing/2014/main" id="{C4693B2D-B73C-4931-BC7C-DDBE41B8B4AF}"/>
              </a:ext>
            </a:extLst>
          </p:cNvPr>
          <p:cNvSpPr/>
          <p:nvPr/>
        </p:nvSpPr>
        <p:spPr>
          <a:xfrm>
            <a:off x="189047" y="90254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270177-1C81-436A-920C-72D7DE7AECA3}"/>
              </a:ext>
            </a:extLst>
          </p:cNvPr>
          <p:cNvSpPr txBox="1"/>
          <p:nvPr/>
        </p:nvSpPr>
        <p:spPr>
          <a:xfrm>
            <a:off x="4745687" y="6227430"/>
            <a:ext cx="5616033" cy="369332"/>
          </a:xfrm>
          <a:prstGeom prst="rect">
            <a:avLst/>
          </a:prstGeom>
          <a:noFill/>
        </p:spPr>
        <p:txBody>
          <a:bodyPr wrap="square" rtlCol="0">
            <a:spAutoFit/>
          </a:bodyPr>
          <a:lstStyle/>
          <a:p>
            <a:r>
              <a:rPr lang="en-US"/>
              <a:t>All images are set to 270x270px.</a:t>
            </a:r>
          </a:p>
        </p:txBody>
      </p:sp>
      <p:sp>
        <p:nvSpPr>
          <p:cNvPr id="19" name="Callout: Line 18">
            <a:extLst>
              <a:ext uri="{FF2B5EF4-FFF2-40B4-BE49-F238E27FC236}">
                <a16:creationId xmlns:a16="http://schemas.microsoft.com/office/drawing/2014/main" id="{D8F83026-7D62-41C8-8740-F513380371AC}"/>
              </a:ext>
            </a:extLst>
          </p:cNvPr>
          <p:cNvSpPr/>
          <p:nvPr/>
        </p:nvSpPr>
        <p:spPr>
          <a:xfrm>
            <a:off x="7351094" y="5159676"/>
            <a:ext cx="2114366" cy="369332"/>
          </a:xfrm>
          <a:prstGeom prst="borderCallout1">
            <a:avLst>
              <a:gd name="adj1" fmla="val 1139"/>
              <a:gd name="adj2" fmla="val 52055"/>
              <a:gd name="adj3" fmla="val -160740"/>
              <a:gd name="adj4" fmla="val 587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“only labs.png”</a:t>
            </a:r>
          </a:p>
        </p:txBody>
      </p:sp>
      <p:sp>
        <p:nvSpPr>
          <p:cNvPr id="20" name="Callout: Line 19">
            <a:extLst>
              <a:ext uri="{FF2B5EF4-FFF2-40B4-BE49-F238E27FC236}">
                <a16:creationId xmlns:a16="http://schemas.microsoft.com/office/drawing/2014/main" id="{3D1576AB-4B34-4F60-847F-8A3EBCAD4ED9}"/>
              </a:ext>
            </a:extLst>
          </p:cNvPr>
          <p:cNvSpPr/>
          <p:nvPr/>
        </p:nvSpPr>
        <p:spPr>
          <a:xfrm>
            <a:off x="7064381" y="947646"/>
            <a:ext cx="2114366" cy="369332"/>
          </a:xfrm>
          <a:prstGeom prst="borderCallout1">
            <a:avLst>
              <a:gd name="adj1" fmla="val 85269"/>
              <a:gd name="adj2" fmla="val 49956"/>
              <a:gd name="adj3" fmla="val 372883"/>
              <a:gd name="adj4" fmla="val 52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“code tech.png”</a:t>
            </a:r>
          </a:p>
        </p:txBody>
      </p:sp>
      <p:sp>
        <p:nvSpPr>
          <p:cNvPr id="14" name="Callout: Line 13">
            <a:extLst>
              <a:ext uri="{FF2B5EF4-FFF2-40B4-BE49-F238E27FC236}">
                <a16:creationId xmlns:a16="http://schemas.microsoft.com/office/drawing/2014/main" id="{AEE44411-8BF9-4310-934D-E7EE1C772285}"/>
              </a:ext>
            </a:extLst>
          </p:cNvPr>
          <p:cNvSpPr/>
          <p:nvPr/>
        </p:nvSpPr>
        <p:spPr>
          <a:xfrm>
            <a:off x="9570867" y="5191205"/>
            <a:ext cx="2114366" cy="369332"/>
          </a:xfrm>
          <a:prstGeom prst="borderCallout1">
            <a:avLst>
              <a:gd name="adj1" fmla="val 1139"/>
              <a:gd name="adj2" fmla="val 52055"/>
              <a:gd name="adj3" fmla="val -211217"/>
              <a:gd name="adj4" fmla="val 285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“other tech.png”</a:t>
            </a:r>
          </a:p>
        </p:txBody>
      </p:sp>
      <p:sp>
        <p:nvSpPr>
          <p:cNvPr id="22" name="Callout: Line 21">
            <a:extLst>
              <a:ext uri="{FF2B5EF4-FFF2-40B4-BE49-F238E27FC236}">
                <a16:creationId xmlns:a16="http://schemas.microsoft.com/office/drawing/2014/main" id="{991066ED-3205-4A2D-9AA1-D5801265B3CE}"/>
              </a:ext>
            </a:extLst>
          </p:cNvPr>
          <p:cNvSpPr/>
          <p:nvPr/>
        </p:nvSpPr>
        <p:spPr>
          <a:xfrm>
            <a:off x="9780391" y="1696025"/>
            <a:ext cx="2114366" cy="369332"/>
          </a:xfrm>
          <a:prstGeom prst="borderCallout1">
            <a:avLst>
              <a:gd name="adj1" fmla="val 85269"/>
              <a:gd name="adj2" fmla="val 49956"/>
              <a:gd name="adj3" fmla="val 192605"/>
              <a:gd name="adj4" fmla="val -2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a:t>
            </a:r>
            <a:r>
              <a:rPr lang="en-US" sz="1200" dirty="0" err="1"/>
              <a:t>db</a:t>
            </a:r>
            <a:r>
              <a:rPr lang="en-US" sz="1200" dirty="0"/>
              <a:t> tech.png”</a:t>
            </a:r>
          </a:p>
        </p:txBody>
      </p:sp>
      <p:sp>
        <p:nvSpPr>
          <p:cNvPr id="23" name="Callout: Line 22">
            <a:extLst>
              <a:ext uri="{FF2B5EF4-FFF2-40B4-BE49-F238E27FC236}">
                <a16:creationId xmlns:a16="http://schemas.microsoft.com/office/drawing/2014/main" id="{331A4D38-6AC4-4DD1-B083-6EC7AB98BAF8}"/>
              </a:ext>
            </a:extLst>
          </p:cNvPr>
          <p:cNvSpPr/>
          <p:nvPr/>
        </p:nvSpPr>
        <p:spPr>
          <a:xfrm>
            <a:off x="5038817" y="5191205"/>
            <a:ext cx="2114366" cy="369332"/>
          </a:xfrm>
          <a:prstGeom prst="borderCallout1">
            <a:avLst>
              <a:gd name="adj1" fmla="val 1139"/>
              <a:gd name="adj2" fmla="val 52055"/>
              <a:gd name="adj3" fmla="val -160740"/>
              <a:gd name="adj4" fmla="val 587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“infrastructure.png”</a:t>
            </a:r>
          </a:p>
        </p:txBody>
      </p:sp>
      <p:sp>
        <p:nvSpPr>
          <p:cNvPr id="24" name="Callout: Line 23">
            <a:extLst>
              <a:ext uri="{FF2B5EF4-FFF2-40B4-BE49-F238E27FC236}">
                <a16:creationId xmlns:a16="http://schemas.microsoft.com/office/drawing/2014/main" id="{F0B32654-38DC-4DB4-AC6E-3E0F337767D8}"/>
              </a:ext>
            </a:extLst>
          </p:cNvPr>
          <p:cNvSpPr/>
          <p:nvPr/>
        </p:nvSpPr>
        <p:spPr>
          <a:xfrm>
            <a:off x="1835457" y="4055433"/>
            <a:ext cx="2114366" cy="369332"/>
          </a:xfrm>
          <a:prstGeom prst="borderCallout1">
            <a:avLst>
              <a:gd name="adj1" fmla="val 51617"/>
              <a:gd name="adj2" fmla="val 101180"/>
              <a:gd name="adj3" fmla="val 113283"/>
              <a:gd name="adj4" fmla="val 134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Image file: “software eng.png”</a:t>
            </a:r>
          </a:p>
        </p:txBody>
      </p:sp>
    </p:spTree>
    <p:extLst>
      <p:ext uri="{BB962C8B-B14F-4D97-AF65-F5344CB8AC3E}">
        <p14:creationId xmlns:p14="http://schemas.microsoft.com/office/powerpoint/2010/main" val="1107971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ADE6C-BF12-744F-C959-5F1BC9F46353}"/>
              </a:ext>
            </a:extLst>
          </p:cNvPr>
          <p:cNvPicPr>
            <a:picLocks noChangeAspect="1"/>
          </p:cNvPicPr>
          <p:nvPr/>
        </p:nvPicPr>
        <p:blipFill>
          <a:blip r:embed="rId3"/>
          <a:stretch>
            <a:fillRect/>
          </a:stretch>
        </p:blipFill>
        <p:spPr>
          <a:xfrm>
            <a:off x="1995256" y="745895"/>
            <a:ext cx="8659035" cy="6004105"/>
          </a:xfrm>
          <a:prstGeom prst="rect">
            <a:avLst/>
          </a:prstGeom>
        </p:spPr>
      </p:pic>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lstStyle/>
          <a:p>
            <a:r>
              <a:rPr lang="en-US" dirty="0"/>
              <a:t>Homepage</a:t>
            </a:r>
          </a:p>
        </p:txBody>
      </p:sp>
      <p:cxnSp>
        <p:nvCxnSpPr>
          <p:cNvPr id="7" name="Straight Arrow Connector 6">
            <a:extLst>
              <a:ext uri="{FF2B5EF4-FFF2-40B4-BE49-F238E27FC236}">
                <a16:creationId xmlns:a16="http://schemas.microsoft.com/office/drawing/2014/main" id="{F5927E84-205C-4942-8F7E-4A50190297FD}"/>
              </a:ext>
            </a:extLst>
          </p:cNvPr>
          <p:cNvCxnSpPr>
            <a:cxnSpLocks/>
          </p:cNvCxnSpPr>
          <p:nvPr/>
        </p:nvCxnSpPr>
        <p:spPr>
          <a:xfrm>
            <a:off x="1565562" y="2379216"/>
            <a:ext cx="929063" cy="30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0FC700F6-4C31-446F-9F33-F2DF97B3B3B4}"/>
              </a:ext>
            </a:extLst>
          </p:cNvPr>
          <p:cNvSpPr/>
          <p:nvPr/>
        </p:nvSpPr>
        <p:spPr>
          <a:xfrm>
            <a:off x="62144" y="1473694"/>
            <a:ext cx="1808151" cy="137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HTML Widget: Each square icon is an image that is linked. Grey images are not linked as they are labels</a:t>
            </a:r>
          </a:p>
        </p:txBody>
      </p:sp>
      <p:cxnSp>
        <p:nvCxnSpPr>
          <p:cNvPr id="10" name="Straight Arrow Connector 9">
            <a:extLst>
              <a:ext uri="{FF2B5EF4-FFF2-40B4-BE49-F238E27FC236}">
                <a16:creationId xmlns:a16="http://schemas.microsoft.com/office/drawing/2014/main" id="{79A537B2-F0C6-4850-9174-3690F45DEA5F}"/>
              </a:ext>
            </a:extLst>
          </p:cNvPr>
          <p:cNvCxnSpPr>
            <a:cxnSpLocks/>
          </p:cNvCxnSpPr>
          <p:nvPr/>
        </p:nvCxnSpPr>
        <p:spPr>
          <a:xfrm flipV="1">
            <a:off x="1673573" y="4580878"/>
            <a:ext cx="705643" cy="693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2A171513-1EF8-4E42-813F-5F3A49659179}"/>
              </a:ext>
            </a:extLst>
          </p:cNvPr>
          <p:cNvSpPr/>
          <p:nvPr/>
        </p:nvSpPr>
        <p:spPr>
          <a:xfrm>
            <a:off x="170155" y="4369294"/>
            <a:ext cx="1808151" cy="1015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Calendar widget to allow instructors access to courses</a:t>
            </a:r>
            <a:r>
              <a:rPr lang="en-US" sz="1200" dirty="0"/>
              <a:t> they are instructing</a:t>
            </a:r>
            <a:r>
              <a:rPr lang="en-US" sz="1200"/>
              <a:t>.</a:t>
            </a:r>
          </a:p>
        </p:txBody>
      </p:sp>
      <p:cxnSp>
        <p:nvCxnSpPr>
          <p:cNvPr id="13" name="Straight Arrow Connector 12">
            <a:extLst>
              <a:ext uri="{FF2B5EF4-FFF2-40B4-BE49-F238E27FC236}">
                <a16:creationId xmlns:a16="http://schemas.microsoft.com/office/drawing/2014/main" id="{BE9ADA29-D597-4ABF-B289-60F688CF907E}"/>
              </a:ext>
            </a:extLst>
          </p:cNvPr>
          <p:cNvCxnSpPr>
            <a:cxnSpLocks/>
          </p:cNvCxnSpPr>
          <p:nvPr/>
        </p:nvCxnSpPr>
        <p:spPr>
          <a:xfrm flipV="1">
            <a:off x="6156988" y="5433132"/>
            <a:ext cx="243745" cy="689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87DB0300-2228-4100-9CE2-D0DCC7173AA5}"/>
              </a:ext>
            </a:extLst>
          </p:cNvPr>
          <p:cNvSpPr/>
          <p:nvPr/>
        </p:nvSpPr>
        <p:spPr>
          <a:xfrm>
            <a:off x="5113538" y="6072325"/>
            <a:ext cx="2670765" cy="689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a:t>
            </a:r>
            <a:r>
              <a:rPr lang="en-US" sz="1200" dirty="0"/>
              <a:t>widget </a:t>
            </a:r>
            <a:r>
              <a:rPr lang="en-US" sz="1200"/>
              <a:t>using image called 3 lines true.  Linked to content marketplace “/marketplace/details/</a:t>
            </a:r>
            <a:r>
              <a:rPr lang="en-US" sz="1200" err="1"/>
              <a:t>csp</a:t>
            </a:r>
            <a:r>
              <a:rPr lang="en-US" sz="1200"/>
              <a:t>/6”</a:t>
            </a:r>
          </a:p>
        </p:txBody>
      </p:sp>
      <p:cxnSp>
        <p:nvCxnSpPr>
          <p:cNvPr id="17" name="Straight Arrow Connector 16">
            <a:extLst>
              <a:ext uri="{FF2B5EF4-FFF2-40B4-BE49-F238E27FC236}">
                <a16:creationId xmlns:a16="http://schemas.microsoft.com/office/drawing/2014/main" id="{34F6D35E-E63F-49B9-87B6-D5ED8454A7BA}"/>
              </a:ext>
            </a:extLst>
          </p:cNvPr>
          <p:cNvCxnSpPr>
            <a:cxnSpLocks/>
          </p:cNvCxnSpPr>
          <p:nvPr/>
        </p:nvCxnSpPr>
        <p:spPr>
          <a:xfrm flipH="1">
            <a:off x="10463483" y="3791228"/>
            <a:ext cx="1007738" cy="1032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F5A2051F-28FC-424B-8BE0-3EEF2ADE77DA}"/>
              </a:ext>
            </a:extLst>
          </p:cNvPr>
          <p:cNvSpPr/>
          <p:nvPr/>
        </p:nvSpPr>
        <p:spPr>
          <a:xfrm>
            <a:off x="10588444" y="2923659"/>
            <a:ext cx="1695636" cy="149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widget using image “tan 2 lines”, linked to Current enrollments page</a:t>
            </a:r>
            <a:r>
              <a:rPr lang="en-US" sz="1200" dirty="0"/>
              <a:t>: “/pages/45/my-current-enrollments”</a:t>
            </a:r>
            <a:endParaRPr lang="en-US" sz="1200"/>
          </a:p>
        </p:txBody>
      </p:sp>
      <p:cxnSp>
        <p:nvCxnSpPr>
          <p:cNvPr id="20" name="Straight Arrow Connector 19">
            <a:extLst>
              <a:ext uri="{FF2B5EF4-FFF2-40B4-BE49-F238E27FC236}">
                <a16:creationId xmlns:a16="http://schemas.microsoft.com/office/drawing/2014/main" id="{E7A6455E-5A3D-4DA5-894A-3A5D7D947398}"/>
              </a:ext>
            </a:extLst>
          </p:cNvPr>
          <p:cNvCxnSpPr>
            <a:cxnSpLocks/>
          </p:cNvCxnSpPr>
          <p:nvPr/>
        </p:nvCxnSpPr>
        <p:spPr>
          <a:xfrm flipH="1">
            <a:off x="10427302" y="5085437"/>
            <a:ext cx="931799" cy="595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966357F9-D012-4022-AD97-019E286CCE9E}"/>
              </a:ext>
            </a:extLst>
          </p:cNvPr>
          <p:cNvSpPr/>
          <p:nvPr/>
        </p:nvSpPr>
        <p:spPr>
          <a:xfrm>
            <a:off x="10771584" y="4932445"/>
            <a:ext cx="1435090" cy="1496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widget with image “feedback” linked as follows: mailto:axway.university@axway.com?subject=Feedback</a:t>
            </a:r>
          </a:p>
        </p:txBody>
      </p:sp>
      <p:sp>
        <p:nvSpPr>
          <p:cNvPr id="6" name="TextBox 5">
            <a:extLst>
              <a:ext uri="{FF2B5EF4-FFF2-40B4-BE49-F238E27FC236}">
                <a16:creationId xmlns:a16="http://schemas.microsoft.com/office/drawing/2014/main" id="{475D7697-533C-301B-6EF9-D4499C810F39}"/>
              </a:ext>
            </a:extLst>
          </p:cNvPr>
          <p:cNvSpPr txBox="1"/>
          <p:nvPr/>
        </p:nvSpPr>
        <p:spPr>
          <a:xfrm>
            <a:off x="2599813" y="51382"/>
            <a:ext cx="7827489" cy="276999"/>
          </a:xfrm>
          <a:prstGeom prst="rect">
            <a:avLst/>
          </a:prstGeom>
          <a:noFill/>
        </p:spPr>
        <p:txBody>
          <a:bodyPr wrap="square" rtlCol="0">
            <a:spAutoFit/>
          </a:bodyPr>
          <a:lstStyle/>
          <a:p>
            <a:r>
              <a:rPr lang="en-US" sz="1200" dirty="0"/>
              <a:t>All related files located here: </a:t>
            </a:r>
            <a:r>
              <a:rPr lang="en-US" sz="1200" dirty="0">
                <a:solidFill>
                  <a:srgbClr val="FF0000"/>
                </a:solidFill>
                <a:hlinkClick r:id="rId4">
                  <a:extLst>
                    <a:ext uri="{A12FA001-AC4F-418D-AE19-62706E023703}">
                      <ahyp:hlinkClr xmlns:ahyp="http://schemas.microsoft.com/office/drawing/2018/hyperlinkcolor" val="tx"/>
                    </a:ext>
                  </a:extLst>
                </a:hlinkClick>
              </a:rPr>
              <a:t>Griffins</a:t>
            </a:r>
            <a:r>
              <a:rPr lang="en-US" sz="1200" dirty="0">
                <a:solidFill>
                  <a:srgbClr val="B9EDEB"/>
                </a:solidFill>
                <a:hlinkClick r:id="rId4">
                  <a:extLst>
                    <a:ext uri="{A12FA001-AC4F-418D-AE19-62706E023703}">
                      <ahyp:hlinkClr xmlns:ahyp="http://schemas.microsoft.com/office/drawing/2018/hyperlinkcolor" val="tx"/>
                    </a:ext>
                  </a:extLst>
                </a:hlinkClick>
              </a:rPr>
              <a:t> Pages</a:t>
            </a:r>
            <a:endParaRPr lang="en-US" sz="1200" dirty="0"/>
          </a:p>
        </p:txBody>
      </p:sp>
    </p:spTree>
    <p:custDataLst>
      <p:tags r:id="rId1"/>
    </p:custDataLst>
    <p:extLst>
      <p:ext uri="{BB962C8B-B14F-4D97-AF65-F5344CB8AC3E}">
        <p14:creationId xmlns:p14="http://schemas.microsoft.com/office/powerpoint/2010/main" val="2634615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2A06A-61B1-42B8-91E2-D4A7F651C3BE}"/>
              </a:ext>
            </a:extLst>
          </p:cNvPr>
          <p:cNvSpPr>
            <a:spLocks noGrp="1"/>
          </p:cNvSpPr>
          <p:nvPr>
            <p:ph type="title"/>
          </p:nvPr>
        </p:nvSpPr>
        <p:spPr/>
        <p:txBody>
          <a:bodyPr/>
          <a:lstStyle/>
          <a:p>
            <a:r>
              <a:rPr lang="en-US">
                <a:latin typeface="Roboto Medium"/>
                <a:ea typeface="Roboto Medium"/>
              </a:rPr>
              <a:t>Tech Skills Page– HTML Widget code and links</a:t>
            </a:r>
          </a:p>
        </p:txBody>
      </p:sp>
      <p:sp>
        <p:nvSpPr>
          <p:cNvPr id="4" name="Text Placeholder 3">
            <a:extLst>
              <a:ext uri="{FF2B5EF4-FFF2-40B4-BE49-F238E27FC236}">
                <a16:creationId xmlns:a16="http://schemas.microsoft.com/office/drawing/2014/main" id="{48CE72FF-0D7C-48C9-8FB8-C4565D9BC583}"/>
              </a:ext>
            </a:extLst>
          </p:cNvPr>
          <p:cNvSpPr>
            <a:spLocks noGrp="1"/>
          </p:cNvSpPr>
          <p:nvPr>
            <p:ph type="body" sz="quarter" idx="11"/>
          </p:nvPr>
        </p:nvSpPr>
        <p:spPr/>
        <p:txBody>
          <a:bodyPr/>
          <a:lstStyle/>
          <a:p>
            <a:endParaRPr lang="en-US"/>
          </a:p>
        </p:txBody>
      </p:sp>
      <p:pic>
        <p:nvPicPr>
          <p:cNvPr id="28" name="Graphic 27" descr="Programmer female with solid fill">
            <a:extLst>
              <a:ext uri="{FF2B5EF4-FFF2-40B4-BE49-F238E27FC236}">
                <a16:creationId xmlns:a16="http://schemas.microsoft.com/office/drawing/2014/main" id="{C08D0137-9D41-4175-BB63-A36FB6B9A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3427" y="3078600"/>
            <a:ext cx="914400" cy="914400"/>
          </a:xfrm>
          <a:prstGeom prst="rect">
            <a:avLst/>
          </a:prstGeom>
        </p:spPr>
      </p:pic>
      <p:sp>
        <p:nvSpPr>
          <p:cNvPr id="29" name="TextBox 28">
            <a:extLst>
              <a:ext uri="{FF2B5EF4-FFF2-40B4-BE49-F238E27FC236}">
                <a16:creationId xmlns:a16="http://schemas.microsoft.com/office/drawing/2014/main" id="{BF7FB0A6-C654-4FE4-AC7A-CE008A71E55B}"/>
              </a:ext>
            </a:extLst>
          </p:cNvPr>
          <p:cNvSpPr txBox="1"/>
          <p:nvPr/>
        </p:nvSpPr>
        <p:spPr>
          <a:xfrm>
            <a:off x="8944740" y="3993000"/>
            <a:ext cx="2631774" cy="646331"/>
          </a:xfrm>
          <a:prstGeom prst="rect">
            <a:avLst/>
          </a:prstGeom>
          <a:noFill/>
        </p:spPr>
        <p:txBody>
          <a:bodyPr wrap="square" rtlCol="0">
            <a:spAutoFit/>
          </a:bodyPr>
          <a:lstStyle/>
          <a:p>
            <a:pPr algn="ctr"/>
            <a:r>
              <a:rPr lang="en-US"/>
              <a:t>Click for the full HTML code for the Widget</a:t>
            </a:r>
          </a:p>
        </p:txBody>
      </p:sp>
      <p:sp>
        <p:nvSpPr>
          <p:cNvPr id="30" name="Rectangle 29">
            <a:extLst>
              <a:ext uri="{FF2B5EF4-FFF2-40B4-BE49-F238E27FC236}">
                <a16:creationId xmlns:a16="http://schemas.microsoft.com/office/drawing/2014/main" id="{387F3830-D18D-4E2E-BAC4-52506639C58B}"/>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4"/>
            <a:extLst>
              <a:ext uri="{FF2B5EF4-FFF2-40B4-BE49-F238E27FC236}">
                <a16:creationId xmlns:a16="http://schemas.microsoft.com/office/drawing/2014/main" id="{F4D7062C-CF10-4E9A-892B-129DE8A9EAE5}"/>
              </a:ext>
            </a:extLst>
          </p:cNvPr>
          <p:cNvSpPr/>
          <p:nvPr/>
        </p:nvSpPr>
        <p:spPr>
          <a:xfrm>
            <a:off x="9020200" y="2971813"/>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4AABE5FA-A467-4B50-BFF5-7CBBC2D34394}"/>
              </a:ext>
            </a:extLst>
          </p:cNvPr>
          <p:cNvPicPr>
            <a:picLocks noChangeAspect="1"/>
          </p:cNvPicPr>
          <p:nvPr/>
        </p:nvPicPr>
        <p:blipFill>
          <a:blip r:embed="rId5"/>
          <a:stretch>
            <a:fillRect/>
          </a:stretch>
        </p:blipFill>
        <p:spPr>
          <a:xfrm>
            <a:off x="3514596" y="4726531"/>
            <a:ext cx="3432328" cy="1797184"/>
          </a:xfrm>
          <a:prstGeom prst="rect">
            <a:avLst/>
          </a:prstGeom>
        </p:spPr>
      </p:pic>
      <p:sp>
        <p:nvSpPr>
          <p:cNvPr id="33" name="TextBox 32">
            <a:extLst>
              <a:ext uri="{FF2B5EF4-FFF2-40B4-BE49-F238E27FC236}">
                <a16:creationId xmlns:a16="http://schemas.microsoft.com/office/drawing/2014/main" id="{781A8145-3BC6-429B-AB65-E97F68BBBEFE}"/>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34" name="Picture 33">
            <a:extLst>
              <a:ext uri="{FF2B5EF4-FFF2-40B4-BE49-F238E27FC236}">
                <a16:creationId xmlns:a16="http://schemas.microsoft.com/office/drawing/2014/main" id="{6CFADB41-EADF-4C83-91AC-A8D56EA700D0}"/>
              </a:ext>
            </a:extLst>
          </p:cNvPr>
          <p:cNvPicPr>
            <a:picLocks noChangeAspect="1"/>
          </p:cNvPicPr>
          <p:nvPr/>
        </p:nvPicPr>
        <p:blipFill>
          <a:blip r:embed="rId6"/>
          <a:stretch>
            <a:fillRect/>
          </a:stretch>
        </p:blipFill>
        <p:spPr>
          <a:xfrm>
            <a:off x="422789" y="3010828"/>
            <a:ext cx="2745578" cy="3673739"/>
          </a:xfrm>
          <a:prstGeom prst="rect">
            <a:avLst/>
          </a:prstGeom>
        </p:spPr>
      </p:pic>
      <p:sp>
        <p:nvSpPr>
          <p:cNvPr id="35" name="TextBox 34">
            <a:extLst>
              <a:ext uri="{FF2B5EF4-FFF2-40B4-BE49-F238E27FC236}">
                <a16:creationId xmlns:a16="http://schemas.microsoft.com/office/drawing/2014/main" id="{C3E73BBF-59F8-478B-BF70-79C9CF1C96D0}"/>
              </a:ext>
            </a:extLst>
          </p:cNvPr>
          <p:cNvSpPr txBox="1"/>
          <p:nvPr/>
        </p:nvSpPr>
        <p:spPr>
          <a:xfrm>
            <a:off x="7244111" y="5172850"/>
            <a:ext cx="3342296" cy="1200329"/>
          </a:xfrm>
          <a:prstGeom prst="rect">
            <a:avLst/>
          </a:prstGeom>
          <a:noFill/>
        </p:spPr>
        <p:txBody>
          <a:bodyPr wrap="square" rtlCol="0">
            <a:spAutoFit/>
          </a:bodyPr>
          <a:lstStyle/>
          <a:p>
            <a:r>
              <a:rPr lang="en-US"/>
              <a:t>Note: Set the target to “None”, so that the URL opens in the same page (prevents a new tab from opening).</a:t>
            </a:r>
          </a:p>
        </p:txBody>
      </p:sp>
      <p:pic>
        <p:nvPicPr>
          <p:cNvPr id="13" name="Graphic 12" descr="Programmer female with solid fill">
            <a:extLst>
              <a:ext uri="{FF2B5EF4-FFF2-40B4-BE49-F238E27FC236}">
                <a16:creationId xmlns:a16="http://schemas.microsoft.com/office/drawing/2014/main" id="{0345991B-A6B7-4063-9CDA-DE0FCFB93F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0243" y="1089346"/>
            <a:ext cx="914400" cy="914400"/>
          </a:xfrm>
          <a:prstGeom prst="rect">
            <a:avLst/>
          </a:prstGeom>
        </p:spPr>
      </p:pic>
      <p:sp>
        <p:nvSpPr>
          <p:cNvPr id="14" name="TextBox 13">
            <a:extLst>
              <a:ext uri="{FF2B5EF4-FFF2-40B4-BE49-F238E27FC236}">
                <a16:creationId xmlns:a16="http://schemas.microsoft.com/office/drawing/2014/main" id="{4B2CF15E-19C1-4CD5-B95B-A7BC7E4B658C}"/>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5" name="Rectangle 14">
            <a:hlinkClick r:id="rId7"/>
            <a:extLst>
              <a:ext uri="{FF2B5EF4-FFF2-40B4-BE49-F238E27FC236}">
                <a16:creationId xmlns:a16="http://schemas.microsoft.com/office/drawing/2014/main" id="{E06CDA7A-6E63-44E8-A778-B7783433B681}"/>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B9FDD1D-EED1-4DD5-BDC6-00477A98C254}"/>
              </a:ext>
            </a:extLst>
          </p:cNvPr>
          <p:cNvPicPr>
            <a:picLocks noChangeAspect="1"/>
          </p:cNvPicPr>
          <p:nvPr/>
        </p:nvPicPr>
        <p:blipFill rotWithShape="1">
          <a:blip r:embed="rId8"/>
          <a:srcRect l="1000" t="10821" r="33278" b="33434"/>
          <a:stretch/>
        </p:blipFill>
        <p:spPr>
          <a:xfrm>
            <a:off x="4109285" y="1248651"/>
            <a:ext cx="4127688" cy="2180349"/>
          </a:xfrm>
          <a:prstGeom prst="rect">
            <a:avLst/>
          </a:prstGeom>
        </p:spPr>
      </p:pic>
    </p:spTree>
    <p:extLst>
      <p:ext uri="{BB962C8B-B14F-4D97-AF65-F5344CB8AC3E}">
        <p14:creationId xmlns:p14="http://schemas.microsoft.com/office/powerpoint/2010/main" val="89462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C96A1-4884-50A3-375D-A43BFE999147}"/>
              </a:ext>
            </a:extLst>
          </p:cNvPr>
          <p:cNvPicPr>
            <a:picLocks noChangeAspect="1"/>
          </p:cNvPicPr>
          <p:nvPr/>
        </p:nvPicPr>
        <p:blipFill>
          <a:blip r:embed="rId3"/>
          <a:stretch>
            <a:fillRect/>
          </a:stretch>
        </p:blipFill>
        <p:spPr>
          <a:xfrm>
            <a:off x="1939772" y="2060877"/>
            <a:ext cx="8951650" cy="3188785"/>
          </a:xfrm>
          <a:prstGeom prst="rect">
            <a:avLst/>
          </a:prstGeom>
        </p:spPr>
      </p:pic>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lstStyle/>
          <a:p>
            <a:r>
              <a:rPr lang="en-US"/>
              <a:t>Homepage – HTML Widget Specifics</a:t>
            </a:r>
          </a:p>
        </p:txBody>
      </p:sp>
      <p:sp>
        <p:nvSpPr>
          <p:cNvPr id="2" name="Callout: Line 1">
            <a:extLst>
              <a:ext uri="{FF2B5EF4-FFF2-40B4-BE49-F238E27FC236}">
                <a16:creationId xmlns:a16="http://schemas.microsoft.com/office/drawing/2014/main" id="{08BA7B2B-52FE-4CBF-824C-D9D327842E07}"/>
              </a:ext>
            </a:extLst>
          </p:cNvPr>
          <p:cNvSpPr/>
          <p:nvPr/>
        </p:nvSpPr>
        <p:spPr>
          <a:xfrm>
            <a:off x="79901" y="2450237"/>
            <a:ext cx="1411548" cy="710214"/>
          </a:xfrm>
          <a:prstGeom prst="borderCallout1">
            <a:avLst>
              <a:gd name="adj1" fmla="val 36139"/>
              <a:gd name="adj2" fmla="val 90696"/>
              <a:gd name="adj3" fmla="val 55986"/>
              <a:gd name="adj4"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“product grey.png”</a:t>
            </a:r>
          </a:p>
          <a:p>
            <a:pPr algn="ctr"/>
            <a:r>
              <a:rPr lang="en-US" sz="1200"/>
              <a:t>Link: none</a:t>
            </a:r>
          </a:p>
        </p:txBody>
      </p:sp>
      <p:sp>
        <p:nvSpPr>
          <p:cNvPr id="15" name="Callout: Line 14">
            <a:extLst>
              <a:ext uri="{FF2B5EF4-FFF2-40B4-BE49-F238E27FC236}">
                <a16:creationId xmlns:a16="http://schemas.microsoft.com/office/drawing/2014/main" id="{7E1BD08C-08A6-42F3-97F0-41C0D6BC01D7}"/>
              </a:ext>
            </a:extLst>
          </p:cNvPr>
          <p:cNvSpPr/>
          <p:nvPr/>
        </p:nvSpPr>
        <p:spPr>
          <a:xfrm>
            <a:off x="79901" y="3680179"/>
            <a:ext cx="1475172" cy="776412"/>
          </a:xfrm>
          <a:prstGeom prst="borderCallout1">
            <a:avLst>
              <a:gd name="adj1" fmla="val 36139"/>
              <a:gd name="adj2" fmla="val 90696"/>
              <a:gd name="adj3" fmla="val 55986"/>
              <a:gd name="adj4"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“product grey.png”</a:t>
            </a:r>
          </a:p>
          <a:p>
            <a:pPr algn="ctr"/>
            <a:r>
              <a:rPr lang="en-US" sz="1200"/>
              <a:t>Link: none</a:t>
            </a:r>
          </a:p>
        </p:txBody>
      </p:sp>
      <p:sp>
        <p:nvSpPr>
          <p:cNvPr id="16" name="Callout: Line 15">
            <a:extLst>
              <a:ext uri="{FF2B5EF4-FFF2-40B4-BE49-F238E27FC236}">
                <a16:creationId xmlns:a16="http://schemas.microsoft.com/office/drawing/2014/main" id="{5E43C04C-BB7E-4C85-86E9-6125C6D932F1}"/>
              </a:ext>
            </a:extLst>
          </p:cNvPr>
          <p:cNvSpPr/>
          <p:nvPr/>
        </p:nvSpPr>
        <p:spPr>
          <a:xfrm>
            <a:off x="1961964" y="894770"/>
            <a:ext cx="1777014" cy="900000"/>
          </a:xfrm>
          <a:prstGeom prst="borderCallout1">
            <a:avLst>
              <a:gd name="adj1" fmla="val 97389"/>
              <a:gd name="adj2" fmla="val 49815"/>
              <a:gd name="adj3" fmla="val 161853"/>
              <a:gd name="adj4" fmla="val 93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“API Block”</a:t>
            </a:r>
          </a:p>
          <a:p>
            <a:pPr algn="ctr"/>
            <a:r>
              <a:rPr lang="en-US" sz="1200"/>
              <a:t>Link: /learn/catalog/view/</a:t>
            </a:r>
            <a:r>
              <a:rPr lang="en-US" sz="1200" dirty="0"/>
              <a:t>6</a:t>
            </a:r>
            <a:endParaRPr lang="en-US" sz="1200"/>
          </a:p>
        </p:txBody>
      </p:sp>
      <p:sp>
        <p:nvSpPr>
          <p:cNvPr id="19" name="Callout: Line 18">
            <a:extLst>
              <a:ext uri="{FF2B5EF4-FFF2-40B4-BE49-F238E27FC236}">
                <a16:creationId xmlns:a16="http://schemas.microsoft.com/office/drawing/2014/main" id="{99E332CF-E038-4BFB-B076-24B50D7D57D6}"/>
              </a:ext>
            </a:extLst>
          </p:cNvPr>
          <p:cNvSpPr/>
          <p:nvPr/>
        </p:nvSpPr>
        <p:spPr>
          <a:xfrm>
            <a:off x="3898779" y="807868"/>
            <a:ext cx="1571345" cy="986902"/>
          </a:xfrm>
          <a:prstGeom prst="borderCallout1">
            <a:avLst>
              <a:gd name="adj1" fmla="val 98639"/>
              <a:gd name="adj2" fmla="val 52331"/>
              <a:gd name="adj3" fmla="val 157095"/>
              <a:gd name="adj4" fmla="val 740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“b2b block”</a:t>
            </a:r>
          </a:p>
          <a:p>
            <a:pPr algn="ctr"/>
            <a:r>
              <a:rPr lang="en-US" sz="1200"/>
              <a:t>Link: /</a:t>
            </a:r>
            <a:r>
              <a:rPr lang="en-US" sz="1200" dirty="0"/>
              <a:t>pages</a:t>
            </a:r>
            <a:r>
              <a:rPr lang="en-US" sz="1200"/>
              <a:t>/</a:t>
            </a:r>
            <a:r>
              <a:rPr lang="en-US" sz="1200" dirty="0"/>
              <a:t>69</a:t>
            </a:r>
            <a:r>
              <a:rPr lang="en-US" sz="1200"/>
              <a:t>/</a:t>
            </a:r>
            <a:r>
              <a:rPr lang="en-US" sz="1200" dirty="0"/>
              <a:t>b2b-for-employees</a:t>
            </a:r>
            <a:endParaRPr lang="en-US" sz="1200"/>
          </a:p>
        </p:txBody>
      </p:sp>
      <p:sp>
        <p:nvSpPr>
          <p:cNvPr id="22" name="Callout: Line 21">
            <a:extLst>
              <a:ext uri="{FF2B5EF4-FFF2-40B4-BE49-F238E27FC236}">
                <a16:creationId xmlns:a16="http://schemas.microsoft.com/office/drawing/2014/main" id="{9DAD87B7-9181-4864-9148-7355E9752022}"/>
              </a:ext>
            </a:extLst>
          </p:cNvPr>
          <p:cNvSpPr/>
          <p:nvPr/>
        </p:nvSpPr>
        <p:spPr>
          <a:xfrm>
            <a:off x="5629925" y="807868"/>
            <a:ext cx="1571345" cy="986902"/>
          </a:xfrm>
          <a:prstGeom prst="borderCallout1">
            <a:avLst>
              <a:gd name="adj1" fmla="val 99889"/>
              <a:gd name="adj2" fmla="val 50444"/>
              <a:gd name="adj3" fmla="val 158497"/>
              <a:gd name="adj4" fmla="val 52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Image file: “</a:t>
            </a:r>
            <a:r>
              <a:rPr lang="en-US" sz="1000" dirty="0" err="1"/>
              <a:t>digfin</a:t>
            </a:r>
            <a:r>
              <a:rPr lang="en-US" sz="1000" dirty="0"/>
              <a:t> block 2.png”</a:t>
            </a:r>
          </a:p>
          <a:p>
            <a:pPr algn="ctr"/>
            <a:r>
              <a:rPr lang="en-US" sz="1000" dirty="0"/>
              <a:t>Link: /pages/48/digital-finance-for-employees?ctl263=field1-_94</a:t>
            </a:r>
          </a:p>
        </p:txBody>
      </p:sp>
      <p:sp>
        <p:nvSpPr>
          <p:cNvPr id="23" name="Callout: Line 22">
            <a:extLst>
              <a:ext uri="{FF2B5EF4-FFF2-40B4-BE49-F238E27FC236}">
                <a16:creationId xmlns:a16="http://schemas.microsoft.com/office/drawing/2014/main" id="{DA522DD3-4E47-4950-9B51-6CE280AAE95A}"/>
              </a:ext>
            </a:extLst>
          </p:cNvPr>
          <p:cNvSpPr/>
          <p:nvPr/>
        </p:nvSpPr>
        <p:spPr>
          <a:xfrm>
            <a:off x="7361071" y="807868"/>
            <a:ext cx="1647832" cy="986902"/>
          </a:xfrm>
          <a:prstGeom prst="borderCallout1">
            <a:avLst>
              <a:gd name="adj1" fmla="val 96139"/>
              <a:gd name="adj2" fmla="val 48558"/>
              <a:gd name="adj3" fmla="val 165986"/>
              <a:gd name="adj4" fmla="val 567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err="1"/>
              <a:t>mft</a:t>
            </a:r>
            <a:r>
              <a:rPr lang="en-US" sz="1200"/>
              <a:t> block.png”</a:t>
            </a:r>
          </a:p>
          <a:p>
            <a:pPr algn="ctr"/>
            <a:r>
              <a:rPr lang="en-US" sz="1200"/>
              <a:t>Link: /</a:t>
            </a:r>
            <a:r>
              <a:rPr lang="en-US" sz="1200" dirty="0"/>
              <a:t>pages</a:t>
            </a:r>
            <a:r>
              <a:rPr lang="en-US" sz="1200"/>
              <a:t>/</a:t>
            </a:r>
            <a:r>
              <a:rPr lang="en-US" sz="1200" dirty="0"/>
              <a:t>38</a:t>
            </a:r>
            <a:r>
              <a:rPr lang="en-US" sz="1200"/>
              <a:t>/</a:t>
            </a:r>
            <a:r>
              <a:rPr lang="en-US" sz="1200" dirty="0" err="1"/>
              <a:t>mft</a:t>
            </a:r>
            <a:r>
              <a:rPr lang="en-US" sz="1200" dirty="0"/>
              <a:t>-for-employees</a:t>
            </a:r>
            <a:endParaRPr lang="en-US" sz="1200"/>
          </a:p>
        </p:txBody>
      </p:sp>
      <p:sp>
        <p:nvSpPr>
          <p:cNvPr id="24" name="Callout: Line 23">
            <a:extLst>
              <a:ext uri="{FF2B5EF4-FFF2-40B4-BE49-F238E27FC236}">
                <a16:creationId xmlns:a16="http://schemas.microsoft.com/office/drawing/2014/main" id="{3A5A5075-FDA1-4BFA-8545-65F16258D8BA}"/>
              </a:ext>
            </a:extLst>
          </p:cNvPr>
          <p:cNvSpPr/>
          <p:nvPr/>
        </p:nvSpPr>
        <p:spPr>
          <a:xfrm>
            <a:off x="9145483" y="807868"/>
            <a:ext cx="2226812" cy="986902"/>
          </a:xfrm>
          <a:prstGeom prst="borderCallout1">
            <a:avLst>
              <a:gd name="adj1" fmla="val 96139"/>
              <a:gd name="adj2" fmla="val 48558"/>
              <a:gd name="adj3" fmla="val 162236"/>
              <a:gd name="adj4" fmla="val 24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Image file: “OP block.png”</a:t>
            </a:r>
          </a:p>
          <a:p>
            <a:pPr algn="ctr"/>
            <a:r>
              <a:rPr lang="en-US" sz="1050" dirty="0"/>
              <a:t>Link: /learn/catalog/view/4?ctldoc-catalog-0=field1-_6_7_66~field3-_44_45_46</a:t>
            </a:r>
          </a:p>
        </p:txBody>
      </p:sp>
      <p:sp>
        <p:nvSpPr>
          <p:cNvPr id="25" name="Callout: Line 24">
            <a:extLst>
              <a:ext uri="{FF2B5EF4-FFF2-40B4-BE49-F238E27FC236}">
                <a16:creationId xmlns:a16="http://schemas.microsoft.com/office/drawing/2014/main" id="{841D705E-8124-47A0-ACA9-A757C1F33DD8}"/>
              </a:ext>
            </a:extLst>
          </p:cNvPr>
          <p:cNvSpPr/>
          <p:nvPr/>
        </p:nvSpPr>
        <p:spPr>
          <a:xfrm>
            <a:off x="2488709" y="5249663"/>
            <a:ext cx="1411548" cy="710214"/>
          </a:xfrm>
          <a:prstGeom prst="borderCallout1">
            <a:avLst>
              <a:gd name="adj1" fmla="val -2611"/>
              <a:gd name="adj2" fmla="val 51703"/>
              <a:gd name="adj3" fmla="val -70264"/>
              <a:gd name="adj4" fmla="val 85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interpersonal clean 6.16.22_v2</a:t>
            </a:r>
            <a:r>
              <a:rPr lang="en-US" sz="1200"/>
              <a:t>.png”</a:t>
            </a:r>
          </a:p>
          <a:p>
            <a:pPr algn="ctr"/>
            <a:r>
              <a:rPr lang="en-US" sz="1200"/>
              <a:t>Link: TBD</a:t>
            </a:r>
          </a:p>
        </p:txBody>
      </p:sp>
      <p:sp>
        <p:nvSpPr>
          <p:cNvPr id="26" name="Callout: Line 25">
            <a:extLst>
              <a:ext uri="{FF2B5EF4-FFF2-40B4-BE49-F238E27FC236}">
                <a16:creationId xmlns:a16="http://schemas.microsoft.com/office/drawing/2014/main" id="{81CABE44-406F-4905-8A85-8EDC574D5FC4}"/>
              </a:ext>
            </a:extLst>
          </p:cNvPr>
          <p:cNvSpPr/>
          <p:nvPr/>
        </p:nvSpPr>
        <p:spPr>
          <a:xfrm>
            <a:off x="4014187" y="5249663"/>
            <a:ext cx="1615738" cy="933250"/>
          </a:xfrm>
          <a:prstGeom prst="borderCallout1">
            <a:avLst>
              <a:gd name="adj1" fmla="val -2611"/>
              <a:gd name="adj2" fmla="val 51703"/>
              <a:gd name="adj3" fmla="val -70264"/>
              <a:gd name="adj4" fmla="val 85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dirty="0"/>
              <a:t>RBT clean FINAL</a:t>
            </a:r>
            <a:r>
              <a:rPr lang="en-US" sz="1200"/>
              <a:t>.png”</a:t>
            </a:r>
          </a:p>
          <a:p>
            <a:pPr algn="ctr"/>
            <a:r>
              <a:rPr lang="en-US" sz="1200"/>
              <a:t>Link: /pages/41/role-based-training-</a:t>
            </a:r>
            <a:r>
              <a:rPr lang="en-US" sz="1200" dirty="0" err="1"/>
              <a:t>axway</a:t>
            </a:r>
            <a:endParaRPr lang="en-US" sz="1200"/>
          </a:p>
        </p:txBody>
      </p:sp>
      <p:sp>
        <p:nvSpPr>
          <p:cNvPr id="27" name="Callout: Line 26">
            <a:extLst>
              <a:ext uri="{FF2B5EF4-FFF2-40B4-BE49-F238E27FC236}">
                <a16:creationId xmlns:a16="http://schemas.microsoft.com/office/drawing/2014/main" id="{1C8E3550-73FA-4C71-9CF8-BC8A2BA19F44}"/>
              </a:ext>
            </a:extLst>
          </p:cNvPr>
          <p:cNvSpPr/>
          <p:nvPr/>
        </p:nvSpPr>
        <p:spPr>
          <a:xfrm>
            <a:off x="5743855" y="5249663"/>
            <a:ext cx="1411548" cy="710214"/>
          </a:xfrm>
          <a:prstGeom prst="borderCallout1">
            <a:avLst>
              <a:gd name="adj1" fmla="val -2611"/>
              <a:gd name="adj2" fmla="val 51703"/>
              <a:gd name="adj3" fmla="val -65264"/>
              <a:gd name="adj4" fmla="val 60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“sales </a:t>
            </a:r>
            <a:r>
              <a:rPr lang="en-US" sz="1200" dirty="0"/>
              <a:t>enablement clean</a:t>
            </a:r>
            <a:r>
              <a:rPr lang="en-US" sz="1200"/>
              <a:t>.png”</a:t>
            </a:r>
          </a:p>
          <a:p>
            <a:pPr algn="ctr"/>
            <a:r>
              <a:rPr lang="en-US" sz="1200"/>
              <a:t>Link: TBD</a:t>
            </a:r>
          </a:p>
        </p:txBody>
      </p:sp>
      <p:sp>
        <p:nvSpPr>
          <p:cNvPr id="28" name="Callout: Line 27">
            <a:extLst>
              <a:ext uri="{FF2B5EF4-FFF2-40B4-BE49-F238E27FC236}">
                <a16:creationId xmlns:a16="http://schemas.microsoft.com/office/drawing/2014/main" id="{D872C2F5-8DC0-4A9A-B282-228AFB09049D}"/>
              </a:ext>
            </a:extLst>
          </p:cNvPr>
          <p:cNvSpPr/>
          <p:nvPr/>
        </p:nvSpPr>
        <p:spPr>
          <a:xfrm>
            <a:off x="7299666" y="5249663"/>
            <a:ext cx="1411548" cy="710214"/>
          </a:xfrm>
          <a:prstGeom prst="borderCallout1">
            <a:avLst>
              <a:gd name="adj1" fmla="val -2611"/>
              <a:gd name="adj2" fmla="val 51703"/>
              <a:gd name="adj3" fmla="val -67764"/>
              <a:gd name="adj4" fmla="val 548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Image file: “</a:t>
            </a:r>
            <a:r>
              <a:rPr lang="en-US" sz="1200" err="1"/>
              <a:t>sandc</a:t>
            </a:r>
            <a:r>
              <a:rPr lang="en-US" sz="1200"/>
              <a:t> text.png”</a:t>
            </a:r>
          </a:p>
          <a:p>
            <a:pPr algn="ctr"/>
            <a:r>
              <a:rPr lang="en-US" sz="1200"/>
              <a:t>Link: TBD</a:t>
            </a:r>
          </a:p>
        </p:txBody>
      </p:sp>
      <p:sp>
        <p:nvSpPr>
          <p:cNvPr id="29" name="Callout: Line 28">
            <a:extLst>
              <a:ext uri="{FF2B5EF4-FFF2-40B4-BE49-F238E27FC236}">
                <a16:creationId xmlns:a16="http://schemas.microsoft.com/office/drawing/2014/main" id="{F270D507-FD85-4413-A82C-80D48EDEB2F1}"/>
              </a:ext>
            </a:extLst>
          </p:cNvPr>
          <p:cNvSpPr/>
          <p:nvPr/>
        </p:nvSpPr>
        <p:spPr>
          <a:xfrm>
            <a:off x="8855476" y="5249662"/>
            <a:ext cx="2035946" cy="933249"/>
          </a:xfrm>
          <a:prstGeom prst="borderCallout1">
            <a:avLst>
              <a:gd name="adj1" fmla="val -2611"/>
              <a:gd name="adj2" fmla="val 51703"/>
              <a:gd name="adj3" fmla="val -62764"/>
              <a:gd name="adj4" fmla="val 49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Image file: “Tech skills clean 6.8.22”</a:t>
            </a:r>
          </a:p>
          <a:p>
            <a:pPr algn="ctr"/>
            <a:r>
              <a:rPr lang="en-US" sz="1050" dirty="0"/>
              <a:t>Link: /pages/42/technical-skills?ctl206=category_id-2</a:t>
            </a:r>
          </a:p>
        </p:txBody>
      </p:sp>
    </p:spTree>
    <p:custDataLst>
      <p:tags r:id="rId1"/>
    </p:custDataLst>
    <p:extLst>
      <p:ext uri="{BB962C8B-B14F-4D97-AF65-F5344CB8AC3E}">
        <p14:creationId xmlns:p14="http://schemas.microsoft.com/office/powerpoint/2010/main" val="350055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lstStyle/>
          <a:p>
            <a:r>
              <a:rPr lang="en-US"/>
              <a:t>Homepage – HTML Images</a:t>
            </a:r>
          </a:p>
        </p:txBody>
      </p:sp>
      <p:pic>
        <p:nvPicPr>
          <p:cNvPr id="6" name="Graphic 5" descr="Images with solid fill">
            <a:extLst>
              <a:ext uri="{FF2B5EF4-FFF2-40B4-BE49-F238E27FC236}">
                <a16:creationId xmlns:a16="http://schemas.microsoft.com/office/drawing/2014/main" id="{0422AB5F-C0E6-42BD-9872-90A7FC3B4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70506" y="1268151"/>
            <a:ext cx="914400" cy="914400"/>
          </a:xfrm>
          <a:prstGeom prst="rect">
            <a:avLst/>
          </a:prstGeom>
        </p:spPr>
      </p:pic>
      <p:sp>
        <p:nvSpPr>
          <p:cNvPr id="7" name="TextBox 6">
            <a:extLst>
              <a:ext uri="{FF2B5EF4-FFF2-40B4-BE49-F238E27FC236}">
                <a16:creationId xmlns:a16="http://schemas.microsoft.com/office/drawing/2014/main" id="{961AC893-6AD3-44AF-A24B-85980116CB26}"/>
              </a:ext>
            </a:extLst>
          </p:cNvPr>
          <p:cNvSpPr txBox="1"/>
          <p:nvPr/>
        </p:nvSpPr>
        <p:spPr>
          <a:xfrm>
            <a:off x="621437" y="2182551"/>
            <a:ext cx="2322156" cy="646331"/>
          </a:xfrm>
          <a:prstGeom prst="rect">
            <a:avLst/>
          </a:prstGeom>
          <a:noFill/>
        </p:spPr>
        <p:txBody>
          <a:bodyPr wrap="square" rtlCol="0">
            <a:spAutoFit/>
          </a:bodyPr>
          <a:lstStyle/>
          <a:p>
            <a:pPr algn="ctr"/>
            <a:r>
              <a:rPr lang="en-US"/>
              <a:t>Click to access image folder</a:t>
            </a:r>
          </a:p>
        </p:txBody>
      </p:sp>
      <p:sp>
        <p:nvSpPr>
          <p:cNvPr id="8" name="Rectangle 7">
            <a:extLst>
              <a:ext uri="{FF2B5EF4-FFF2-40B4-BE49-F238E27FC236}">
                <a16:creationId xmlns:a16="http://schemas.microsoft.com/office/drawing/2014/main" id="{9C777685-F0E6-4706-98D7-2DA574AD7185}"/>
              </a:ext>
            </a:extLst>
          </p:cNvPr>
          <p:cNvSpPr/>
          <p:nvPr/>
        </p:nvSpPr>
        <p:spPr>
          <a:xfrm>
            <a:off x="271869" y="1420427"/>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5"/>
            <a:extLst>
              <a:ext uri="{FF2B5EF4-FFF2-40B4-BE49-F238E27FC236}">
                <a16:creationId xmlns:a16="http://schemas.microsoft.com/office/drawing/2014/main" id="{21DE6DEB-AA5C-431C-8EDA-98129A6A9C62}"/>
              </a:ext>
            </a:extLst>
          </p:cNvPr>
          <p:cNvSpPr/>
          <p:nvPr/>
        </p:nvSpPr>
        <p:spPr>
          <a:xfrm>
            <a:off x="555151" y="1204409"/>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BFCFA82-A1B6-4165-9F9A-F9573FC99DEA}"/>
              </a:ext>
            </a:extLst>
          </p:cNvPr>
          <p:cNvSpPr txBox="1"/>
          <p:nvPr/>
        </p:nvSpPr>
        <p:spPr>
          <a:xfrm>
            <a:off x="5048688" y="3352072"/>
            <a:ext cx="3495080" cy="1477328"/>
          </a:xfrm>
          <a:prstGeom prst="rect">
            <a:avLst/>
          </a:prstGeom>
          <a:noFill/>
        </p:spPr>
        <p:txBody>
          <a:bodyPr wrap="square" rtlCol="0">
            <a:spAutoFit/>
          </a:bodyPr>
          <a:lstStyle/>
          <a:p>
            <a:r>
              <a:rPr lang="en-US"/>
              <a:t>All images uploaded to Image repository in Docebo – created a special folder for each page.</a:t>
            </a:r>
          </a:p>
          <a:p>
            <a:endParaRPr lang="en-US"/>
          </a:p>
          <a:p>
            <a:endParaRPr lang="en-US"/>
          </a:p>
        </p:txBody>
      </p:sp>
      <p:pic>
        <p:nvPicPr>
          <p:cNvPr id="19" name="Picture 18">
            <a:extLst>
              <a:ext uri="{FF2B5EF4-FFF2-40B4-BE49-F238E27FC236}">
                <a16:creationId xmlns:a16="http://schemas.microsoft.com/office/drawing/2014/main" id="{3F7C3A21-2432-4F46-8A6D-9090D9CB9645}"/>
              </a:ext>
            </a:extLst>
          </p:cNvPr>
          <p:cNvPicPr>
            <a:picLocks noChangeAspect="1"/>
          </p:cNvPicPr>
          <p:nvPr/>
        </p:nvPicPr>
        <p:blipFill>
          <a:blip r:embed="rId6"/>
          <a:stretch>
            <a:fillRect/>
          </a:stretch>
        </p:blipFill>
        <p:spPr>
          <a:xfrm>
            <a:off x="5067184" y="4245695"/>
            <a:ext cx="3282430" cy="2427377"/>
          </a:xfrm>
          <a:prstGeom prst="rect">
            <a:avLst/>
          </a:prstGeom>
        </p:spPr>
      </p:pic>
      <p:pic>
        <p:nvPicPr>
          <p:cNvPr id="21" name="Picture 20">
            <a:extLst>
              <a:ext uri="{FF2B5EF4-FFF2-40B4-BE49-F238E27FC236}">
                <a16:creationId xmlns:a16="http://schemas.microsoft.com/office/drawing/2014/main" id="{C3D082D4-736B-4848-B417-7B0161F71B6F}"/>
              </a:ext>
            </a:extLst>
          </p:cNvPr>
          <p:cNvPicPr>
            <a:picLocks noChangeAspect="1"/>
          </p:cNvPicPr>
          <p:nvPr/>
        </p:nvPicPr>
        <p:blipFill>
          <a:blip r:embed="rId7"/>
          <a:stretch>
            <a:fillRect/>
          </a:stretch>
        </p:blipFill>
        <p:spPr>
          <a:xfrm>
            <a:off x="430613" y="3429000"/>
            <a:ext cx="2314286" cy="2990476"/>
          </a:xfrm>
          <a:prstGeom prst="rect">
            <a:avLst/>
          </a:prstGeom>
        </p:spPr>
      </p:pic>
      <p:sp>
        <p:nvSpPr>
          <p:cNvPr id="22" name="TextBox 21">
            <a:extLst>
              <a:ext uri="{FF2B5EF4-FFF2-40B4-BE49-F238E27FC236}">
                <a16:creationId xmlns:a16="http://schemas.microsoft.com/office/drawing/2014/main" id="{B25019C6-103D-490E-ADB3-E203C0812A01}"/>
              </a:ext>
            </a:extLst>
          </p:cNvPr>
          <p:cNvSpPr txBox="1"/>
          <p:nvPr/>
        </p:nvSpPr>
        <p:spPr>
          <a:xfrm>
            <a:off x="2724627" y="3696568"/>
            <a:ext cx="2190801" cy="1754326"/>
          </a:xfrm>
          <a:prstGeom prst="rect">
            <a:avLst/>
          </a:prstGeom>
          <a:noFill/>
        </p:spPr>
        <p:txBody>
          <a:bodyPr wrap="square" rtlCol="0">
            <a:spAutoFit/>
          </a:bodyPr>
          <a:lstStyle/>
          <a:p>
            <a:r>
              <a:rPr lang="en-US"/>
              <a:t>From the WYSIWYG, click the image icon to upload an image to the repository.</a:t>
            </a:r>
          </a:p>
          <a:p>
            <a:endParaRPr lang="en-US"/>
          </a:p>
        </p:txBody>
      </p:sp>
      <p:sp>
        <p:nvSpPr>
          <p:cNvPr id="23" name="Rectangle 22">
            <a:extLst>
              <a:ext uri="{FF2B5EF4-FFF2-40B4-BE49-F238E27FC236}">
                <a16:creationId xmlns:a16="http://schemas.microsoft.com/office/drawing/2014/main" id="{0B3CD6A1-D93C-4906-8709-CA52096D293C}"/>
              </a:ext>
            </a:extLst>
          </p:cNvPr>
          <p:cNvSpPr/>
          <p:nvPr/>
        </p:nvSpPr>
        <p:spPr>
          <a:xfrm>
            <a:off x="4915428" y="3352072"/>
            <a:ext cx="3585941" cy="339792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B3657AC-22E1-47C6-9107-67DFECC986C1}"/>
              </a:ext>
            </a:extLst>
          </p:cNvPr>
          <p:cNvSpPr txBox="1"/>
          <p:nvPr/>
        </p:nvSpPr>
        <p:spPr>
          <a:xfrm>
            <a:off x="9053697" y="3352072"/>
            <a:ext cx="2521259" cy="646331"/>
          </a:xfrm>
          <a:prstGeom prst="rect">
            <a:avLst/>
          </a:prstGeom>
          <a:noFill/>
        </p:spPr>
        <p:txBody>
          <a:bodyPr wrap="square" rtlCol="0">
            <a:spAutoFit/>
          </a:bodyPr>
          <a:lstStyle/>
          <a:p>
            <a:r>
              <a:rPr lang="en-US"/>
              <a:t>All images should be resized to 274x274</a:t>
            </a:r>
          </a:p>
        </p:txBody>
      </p:sp>
      <p:pic>
        <p:nvPicPr>
          <p:cNvPr id="26" name="Picture 25">
            <a:extLst>
              <a:ext uri="{FF2B5EF4-FFF2-40B4-BE49-F238E27FC236}">
                <a16:creationId xmlns:a16="http://schemas.microsoft.com/office/drawing/2014/main" id="{06163C7B-72FE-402C-93EB-98BC61D13741}"/>
              </a:ext>
            </a:extLst>
          </p:cNvPr>
          <p:cNvPicPr>
            <a:picLocks noChangeAspect="1"/>
          </p:cNvPicPr>
          <p:nvPr/>
        </p:nvPicPr>
        <p:blipFill>
          <a:blip r:embed="rId8"/>
          <a:stretch>
            <a:fillRect/>
          </a:stretch>
        </p:blipFill>
        <p:spPr>
          <a:xfrm>
            <a:off x="8926260" y="4020144"/>
            <a:ext cx="2767022" cy="1394944"/>
          </a:xfrm>
          <a:prstGeom prst="rect">
            <a:avLst/>
          </a:prstGeom>
        </p:spPr>
      </p:pic>
      <p:pic>
        <p:nvPicPr>
          <p:cNvPr id="15" name="Picture 14">
            <a:extLst>
              <a:ext uri="{FF2B5EF4-FFF2-40B4-BE49-F238E27FC236}">
                <a16:creationId xmlns:a16="http://schemas.microsoft.com/office/drawing/2014/main" id="{BA8EE952-BAFD-327C-8169-F63C648FE3F1}"/>
              </a:ext>
            </a:extLst>
          </p:cNvPr>
          <p:cNvPicPr>
            <a:picLocks noChangeAspect="1"/>
          </p:cNvPicPr>
          <p:nvPr/>
        </p:nvPicPr>
        <p:blipFill>
          <a:blip r:embed="rId9"/>
          <a:stretch>
            <a:fillRect/>
          </a:stretch>
        </p:blipFill>
        <p:spPr>
          <a:xfrm>
            <a:off x="3800010" y="837514"/>
            <a:ext cx="6409136" cy="2283083"/>
          </a:xfrm>
          <a:prstGeom prst="rect">
            <a:avLst/>
          </a:prstGeom>
        </p:spPr>
      </p:pic>
    </p:spTree>
    <p:custDataLst>
      <p:tags r:id="rId1"/>
    </p:custDataLst>
    <p:extLst>
      <p:ext uri="{BB962C8B-B14F-4D97-AF65-F5344CB8AC3E}">
        <p14:creationId xmlns:p14="http://schemas.microsoft.com/office/powerpoint/2010/main" val="204375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lstStyle/>
          <a:p>
            <a:r>
              <a:rPr lang="en-US"/>
              <a:t>Homepage – HTML Widget Code and links</a:t>
            </a:r>
          </a:p>
        </p:txBody>
      </p:sp>
      <p:pic>
        <p:nvPicPr>
          <p:cNvPr id="5" name="Picture 4">
            <a:extLst>
              <a:ext uri="{FF2B5EF4-FFF2-40B4-BE49-F238E27FC236}">
                <a16:creationId xmlns:a16="http://schemas.microsoft.com/office/drawing/2014/main" id="{AAF54628-4526-41AC-A15E-CDDEFDE509A8}"/>
              </a:ext>
            </a:extLst>
          </p:cNvPr>
          <p:cNvPicPr>
            <a:picLocks noChangeAspect="1"/>
          </p:cNvPicPr>
          <p:nvPr/>
        </p:nvPicPr>
        <p:blipFill rotWithShape="1">
          <a:blip r:embed="rId3"/>
          <a:srcRect t="1379" b="42689"/>
          <a:stretch/>
        </p:blipFill>
        <p:spPr>
          <a:xfrm>
            <a:off x="4571180" y="1008000"/>
            <a:ext cx="5104661" cy="1876743"/>
          </a:xfrm>
          <a:prstGeom prst="rect">
            <a:avLst/>
          </a:prstGeom>
        </p:spPr>
      </p:pic>
      <p:pic>
        <p:nvPicPr>
          <p:cNvPr id="6" name="Graphic 5" descr="Programmer female with solid fill">
            <a:extLst>
              <a:ext uri="{FF2B5EF4-FFF2-40B4-BE49-F238E27FC236}">
                <a16:creationId xmlns:a16="http://schemas.microsoft.com/office/drawing/2014/main" id="{0422AB5F-C0E6-42BD-9872-90A7FC3B40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98753" y="3156923"/>
            <a:ext cx="914400" cy="914400"/>
          </a:xfrm>
          <a:prstGeom prst="rect">
            <a:avLst/>
          </a:prstGeom>
        </p:spPr>
      </p:pic>
      <p:sp>
        <p:nvSpPr>
          <p:cNvPr id="7" name="TextBox 6">
            <a:extLst>
              <a:ext uri="{FF2B5EF4-FFF2-40B4-BE49-F238E27FC236}">
                <a16:creationId xmlns:a16="http://schemas.microsoft.com/office/drawing/2014/main" id="{961AC893-6AD3-44AF-A24B-85980116CB26}"/>
              </a:ext>
            </a:extLst>
          </p:cNvPr>
          <p:cNvSpPr txBox="1"/>
          <p:nvPr/>
        </p:nvSpPr>
        <p:spPr>
          <a:xfrm>
            <a:off x="8740066" y="4071323"/>
            <a:ext cx="2631774" cy="646331"/>
          </a:xfrm>
          <a:prstGeom prst="rect">
            <a:avLst/>
          </a:prstGeom>
          <a:noFill/>
        </p:spPr>
        <p:txBody>
          <a:bodyPr wrap="square" rtlCol="0">
            <a:spAutoFit/>
          </a:bodyPr>
          <a:lstStyle/>
          <a:p>
            <a:pPr algn="ctr"/>
            <a:r>
              <a:rPr lang="en-US"/>
              <a:t>Click for the full HTML code</a:t>
            </a:r>
          </a:p>
        </p:txBody>
      </p:sp>
      <p:sp>
        <p:nvSpPr>
          <p:cNvPr id="8" name="Rectangle 7">
            <a:extLst>
              <a:ext uri="{FF2B5EF4-FFF2-40B4-BE49-F238E27FC236}">
                <a16:creationId xmlns:a16="http://schemas.microsoft.com/office/drawing/2014/main" id="{9C777685-F0E6-4706-98D7-2DA574AD7185}"/>
              </a:ext>
            </a:extLst>
          </p:cNvPr>
          <p:cNvSpPr/>
          <p:nvPr/>
        </p:nvSpPr>
        <p:spPr>
          <a:xfrm>
            <a:off x="8700116" y="3309199"/>
            <a:ext cx="2631774" cy="200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6"/>
            <a:extLst>
              <a:ext uri="{FF2B5EF4-FFF2-40B4-BE49-F238E27FC236}">
                <a16:creationId xmlns:a16="http://schemas.microsoft.com/office/drawing/2014/main" id="{21DE6DEB-AA5C-431C-8EDA-98129A6A9C62}"/>
              </a:ext>
            </a:extLst>
          </p:cNvPr>
          <p:cNvSpPr/>
          <p:nvPr/>
        </p:nvSpPr>
        <p:spPr>
          <a:xfrm>
            <a:off x="8836759" y="2986508"/>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BF59DA-D7F6-4019-A2C9-3C2C7EAD0CB0}"/>
              </a:ext>
            </a:extLst>
          </p:cNvPr>
          <p:cNvPicPr>
            <a:picLocks noChangeAspect="1"/>
          </p:cNvPicPr>
          <p:nvPr/>
        </p:nvPicPr>
        <p:blipFill>
          <a:blip r:embed="rId7"/>
          <a:stretch>
            <a:fillRect/>
          </a:stretch>
        </p:blipFill>
        <p:spPr>
          <a:xfrm>
            <a:off x="3514596" y="4726531"/>
            <a:ext cx="3432328" cy="1797184"/>
          </a:xfrm>
          <a:prstGeom prst="rect">
            <a:avLst/>
          </a:prstGeom>
        </p:spPr>
      </p:pic>
      <p:sp>
        <p:nvSpPr>
          <p:cNvPr id="12" name="TextBox 11">
            <a:extLst>
              <a:ext uri="{FF2B5EF4-FFF2-40B4-BE49-F238E27FC236}">
                <a16:creationId xmlns:a16="http://schemas.microsoft.com/office/drawing/2014/main" id="{0B0B4F89-BE50-4DEB-86FA-CE3E54B39BCC}"/>
              </a:ext>
            </a:extLst>
          </p:cNvPr>
          <p:cNvSpPr txBox="1"/>
          <p:nvPr/>
        </p:nvSpPr>
        <p:spPr>
          <a:xfrm>
            <a:off x="3249226" y="3963281"/>
            <a:ext cx="5104661" cy="646331"/>
          </a:xfrm>
          <a:prstGeom prst="rect">
            <a:avLst/>
          </a:prstGeom>
          <a:noFill/>
        </p:spPr>
        <p:txBody>
          <a:bodyPr wrap="square" rtlCol="0">
            <a:spAutoFit/>
          </a:bodyPr>
          <a:lstStyle/>
          <a:p>
            <a:r>
              <a:rPr lang="en-US"/>
              <a:t>Links can be added straight into the HTML code, or you can update the link from the WYSIWYG</a:t>
            </a:r>
          </a:p>
        </p:txBody>
      </p:sp>
      <p:pic>
        <p:nvPicPr>
          <p:cNvPr id="16" name="Picture 15">
            <a:extLst>
              <a:ext uri="{FF2B5EF4-FFF2-40B4-BE49-F238E27FC236}">
                <a16:creationId xmlns:a16="http://schemas.microsoft.com/office/drawing/2014/main" id="{46BC1D22-0B6A-4CE3-9777-2241D3FA77E8}"/>
              </a:ext>
            </a:extLst>
          </p:cNvPr>
          <p:cNvPicPr>
            <a:picLocks noChangeAspect="1"/>
          </p:cNvPicPr>
          <p:nvPr/>
        </p:nvPicPr>
        <p:blipFill>
          <a:blip r:embed="rId8"/>
          <a:stretch>
            <a:fillRect/>
          </a:stretch>
        </p:blipFill>
        <p:spPr>
          <a:xfrm>
            <a:off x="422789" y="3010828"/>
            <a:ext cx="2745578" cy="3673739"/>
          </a:xfrm>
          <a:prstGeom prst="rect">
            <a:avLst/>
          </a:prstGeom>
        </p:spPr>
      </p:pic>
      <p:sp>
        <p:nvSpPr>
          <p:cNvPr id="13" name="TextBox 12">
            <a:extLst>
              <a:ext uri="{FF2B5EF4-FFF2-40B4-BE49-F238E27FC236}">
                <a16:creationId xmlns:a16="http://schemas.microsoft.com/office/drawing/2014/main" id="{173A0E1F-90CD-446F-8AA2-F26CFD13DB46}"/>
              </a:ext>
            </a:extLst>
          </p:cNvPr>
          <p:cNvSpPr txBox="1"/>
          <p:nvPr/>
        </p:nvSpPr>
        <p:spPr>
          <a:xfrm>
            <a:off x="7244111" y="5172850"/>
            <a:ext cx="3342296" cy="1200329"/>
          </a:xfrm>
          <a:prstGeom prst="rect">
            <a:avLst/>
          </a:prstGeom>
          <a:noFill/>
        </p:spPr>
        <p:txBody>
          <a:bodyPr wrap="square" rtlCol="0">
            <a:spAutoFit/>
          </a:bodyPr>
          <a:lstStyle/>
          <a:p>
            <a:r>
              <a:rPr lang="en-US"/>
              <a:t>Note: Set the target to “None”, so that the URL opens in the same page (prevents a new tab from opening).</a:t>
            </a:r>
          </a:p>
        </p:txBody>
      </p:sp>
      <p:pic>
        <p:nvPicPr>
          <p:cNvPr id="14" name="Graphic 13" descr="Programmer female with solid fill">
            <a:extLst>
              <a:ext uri="{FF2B5EF4-FFF2-40B4-BE49-F238E27FC236}">
                <a16:creationId xmlns:a16="http://schemas.microsoft.com/office/drawing/2014/main" id="{492B983E-C6AF-48A4-95CB-93A9B7F9F8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243" y="1089346"/>
            <a:ext cx="914400" cy="914400"/>
          </a:xfrm>
          <a:prstGeom prst="rect">
            <a:avLst/>
          </a:prstGeom>
        </p:spPr>
      </p:pic>
      <p:sp>
        <p:nvSpPr>
          <p:cNvPr id="15" name="TextBox 14">
            <a:extLst>
              <a:ext uri="{FF2B5EF4-FFF2-40B4-BE49-F238E27FC236}">
                <a16:creationId xmlns:a16="http://schemas.microsoft.com/office/drawing/2014/main" id="{6CE3519E-96F9-4C09-9377-3FB879E7196A}"/>
              </a:ext>
            </a:extLst>
          </p:cNvPr>
          <p:cNvSpPr txBox="1"/>
          <p:nvPr/>
        </p:nvSpPr>
        <p:spPr>
          <a:xfrm>
            <a:off x="401556" y="2003746"/>
            <a:ext cx="2631774" cy="646331"/>
          </a:xfrm>
          <a:prstGeom prst="rect">
            <a:avLst/>
          </a:prstGeom>
          <a:noFill/>
        </p:spPr>
        <p:txBody>
          <a:bodyPr wrap="square" rtlCol="0">
            <a:spAutoFit/>
          </a:bodyPr>
          <a:lstStyle/>
          <a:p>
            <a:pPr algn="ctr"/>
            <a:r>
              <a:rPr lang="en-US"/>
              <a:t>Click to access link list for each icon.</a:t>
            </a:r>
          </a:p>
        </p:txBody>
      </p:sp>
      <p:sp>
        <p:nvSpPr>
          <p:cNvPr id="17" name="Rectangle 16">
            <a:hlinkClick r:id="rId9"/>
            <a:extLst>
              <a:ext uri="{FF2B5EF4-FFF2-40B4-BE49-F238E27FC236}">
                <a16:creationId xmlns:a16="http://schemas.microsoft.com/office/drawing/2014/main" id="{5A6BEDB2-A8ED-4509-A8C5-6F11741D6446}"/>
              </a:ext>
            </a:extLst>
          </p:cNvPr>
          <p:cNvSpPr/>
          <p:nvPr/>
        </p:nvSpPr>
        <p:spPr>
          <a:xfrm>
            <a:off x="498249" y="1064591"/>
            <a:ext cx="2480854" cy="17400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2550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normAutofit/>
          </a:bodyPr>
          <a:lstStyle/>
          <a:p>
            <a:r>
              <a:rPr lang="en-US" dirty="0"/>
              <a:t>My Current Enrollments Page</a:t>
            </a:r>
            <a:endParaRPr lang="en-US" sz="2200" dirty="0"/>
          </a:p>
        </p:txBody>
      </p:sp>
      <p:pic>
        <p:nvPicPr>
          <p:cNvPr id="4" name="Picture 3">
            <a:extLst>
              <a:ext uri="{FF2B5EF4-FFF2-40B4-BE49-F238E27FC236}">
                <a16:creationId xmlns:a16="http://schemas.microsoft.com/office/drawing/2014/main" id="{33DBE212-E811-D34A-67F9-715EB5564958}"/>
              </a:ext>
            </a:extLst>
          </p:cNvPr>
          <p:cNvPicPr>
            <a:picLocks noChangeAspect="1"/>
          </p:cNvPicPr>
          <p:nvPr/>
        </p:nvPicPr>
        <p:blipFill>
          <a:blip r:embed="rId3"/>
          <a:stretch>
            <a:fillRect/>
          </a:stretch>
        </p:blipFill>
        <p:spPr>
          <a:xfrm>
            <a:off x="2201662" y="1182434"/>
            <a:ext cx="7468623" cy="4900918"/>
          </a:xfrm>
          <a:prstGeom prst="rect">
            <a:avLst/>
          </a:prstGeom>
        </p:spPr>
      </p:pic>
      <p:sp>
        <p:nvSpPr>
          <p:cNvPr id="18" name="Callout: Line 17">
            <a:extLst>
              <a:ext uri="{FF2B5EF4-FFF2-40B4-BE49-F238E27FC236}">
                <a16:creationId xmlns:a16="http://schemas.microsoft.com/office/drawing/2014/main" id="{927EC635-A624-168F-F253-C5D875FF9CFB}"/>
              </a:ext>
            </a:extLst>
          </p:cNvPr>
          <p:cNvSpPr/>
          <p:nvPr/>
        </p:nvSpPr>
        <p:spPr>
          <a:xfrm>
            <a:off x="106534" y="1589103"/>
            <a:ext cx="1731144" cy="900000"/>
          </a:xfrm>
          <a:prstGeom prst="borderCallout1">
            <a:avLst>
              <a:gd name="adj1" fmla="val 39098"/>
              <a:gd name="adj2" fmla="val 100440"/>
              <a:gd name="adj3" fmla="val 55986"/>
              <a:gd name="adj4" fmla="val 155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200" dirty="0"/>
              <a:t>Custom Content Widget </a:t>
            </a:r>
          </a:p>
          <a:p>
            <a:pPr marL="171450" indent="-171450" algn="ctr">
              <a:buFont typeface="Arial" panose="020B0604020202020204" pitchFamily="34" charset="0"/>
              <a:buChar char="•"/>
            </a:pPr>
            <a:r>
              <a:rPr lang="en-US" sz="1200" dirty="0"/>
              <a:t>Title Only</a:t>
            </a:r>
          </a:p>
          <a:p>
            <a:pPr marL="171450" indent="-171450" algn="ctr">
              <a:buFont typeface="Arial" panose="020B0604020202020204" pitchFamily="34" charset="0"/>
              <a:buChar char="•"/>
            </a:pPr>
            <a:r>
              <a:rPr lang="en-US" sz="1200" dirty="0"/>
              <a:t>Image: 1 line blank</a:t>
            </a:r>
          </a:p>
        </p:txBody>
      </p:sp>
      <p:sp>
        <p:nvSpPr>
          <p:cNvPr id="19" name="Callout: Line 18">
            <a:extLst>
              <a:ext uri="{FF2B5EF4-FFF2-40B4-BE49-F238E27FC236}">
                <a16:creationId xmlns:a16="http://schemas.microsoft.com/office/drawing/2014/main" id="{7B90BE1F-B650-2096-46B7-0EA3591FA4D5}"/>
              </a:ext>
            </a:extLst>
          </p:cNvPr>
          <p:cNvSpPr/>
          <p:nvPr/>
        </p:nvSpPr>
        <p:spPr>
          <a:xfrm>
            <a:off x="9764980" y="2979000"/>
            <a:ext cx="2274620" cy="986755"/>
          </a:xfrm>
          <a:prstGeom prst="borderCallout1">
            <a:avLst>
              <a:gd name="adj1" fmla="val 9506"/>
              <a:gd name="adj2" fmla="val 440"/>
              <a:gd name="adj3" fmla="val -35750"/>
              <a:gd name="adj4" fmla="val -47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Task widget displaying:</a:t>
            </a:r>
          </a:p>
          <a:p>
            <a:pPr marL="171450" indent="-171450" algn="ctr">
              <a:buFont typeface="Arial" panose="020B0604020202020204" pitchFamily="34" charset="0"/>
              <a:buChar char="•"/>
            </a:pPr>
            <a:r>
              <a:rPr lang="en-US" sz="1200" dirty="0"/>
              <a:t>Not started</a:t>
            </a:r>
          </a:p>
          <a:p>
            <a:pPr marL="171450" indent="-171450" algn="ctr">
              <a:buFont typeface="Arial" panose="020B0604020202020204" pitchFamily="34" charset="0"/>
              <a:buChar char="•"/>
            </a:pPr>
            <a:r>
              <a:rPr lang="en-US" sz="1200" dirty="0"/>
              <a:t>In progress</a:t>
            </a:r>
          </a:p>
          <a:p>
            <a:pPr marL="171450" indent="-171450" algn="ctr">
              <a:buFont typeface="Arial" panose="020B0604020202020204" pitchFamily="34" charset="0"/>
              <a:buChar char="•"/>
            </a:pPr>
            <a:r>
              <a:rPr lang="en-US" sz="1200" dirty="0"/>
              <a:t>Upcoming ILT</a:t>
            </a:r>
          </a:p>
          <a:p>
            <a:pPr marL="171450" indent="-171450" algn="ctr">
              <a:buFont typeface="Arial" panose="020B0604020202020204" pitchFamily="34" charset="0"/>
              <a:buChar char="•"/>
            </a:pPr>
            <a:r>
              <a:rPr lang="en-US" sz="1200" dirty="0"/>
              <a:t>Assignments to evaluate</a:t>
            </a:r>
          </a:p>
        </p:txBody>
      </p:sp>
      <p:sp>
        <p:nvSpPr>
          <p:cNvPr id="20" name="Callout: Line 19">
            <a:extLst>
              <a:ext uri="{FF2B5EF4-FFF2-40B4-BE49-F238E27FC236}">
                <a16:creationId xmlns:a16="http://schemas.microsoft.com/office/drawing/2014/main" id="{5F29A0CF-9D43-5BA9-3C64-34BDE136EFEB}"/>
              </a:ext>
            </a:extLst>
          </p:cNvPr>
          <p:cNvSpPr/>
          <p:nvPr/>
        </p:nvSpPr>
        <p:spPr>
          <a:xfrm>
            <a:off x="9917380" y="1697115"/>
            <a:ext cx="1731144" cy="900000"/>
          </a:xfrm>
          <a:prstGeom prst="borderCallout1">
            <a:avLst>
              <a:gd name="adj1" fmla="val 49948"/>
              <a:gd name="adj2" fmla="val -586"/>
              <a:gd name="adj3" fmla="val 34285"/>
              <a:gd name="adj4" fmla="val -306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200" dirty="0"/>
              <a:t>Custom Content Widget </a:t>
            </a:r>
          </a:p>
          <a:p>
            <a:pPr marL="171450" indent="-171450" algn="ctr">
              <a:buFont typeface="Arial" panose="020B0604020202020204" pitchFamily="34" charset="0"/>
              <a:buChar char="•"/>
            </a:pPr>
            <a:r>
              <a:rPr lang="en-US" sz="1200" dirty="0"/>
              <a:t>Title Only</a:t>
            </a:r>
          </a:p>
          <a:p>
            <a:pPr marL="171450" indent="-171450" algn="ctr">
              <a:buFont typeface="Arial" panose="020B0604020202020204" pitchFamily="34" charset="0"/>
              <a:buChar char="•"/>
            </a:pPr>
            <a:r>
              <a:rPr lang="en-US" sz="1200" dirty="0"/>
              <a:t>Background color: #006580</a:t>
            </a:r>
          </a:p>
        </p:txBody>
      </p:sp>
      <p:sp>
        <p:nvSpPr>
          <p:cNvPr id="21" name="Callout: Line 20">
            <a:extLst>
              <a:ext uri="{FF2B5EF4-FFF2-40B4-BE49-F238E27FC236}">
                <a16:creationId xmlns:a16="http://schemas.microsoft.com/office/drawing/2014/main" id="{0738A929-FF6D-3662-82F4-341DB3C2417F}"/>
              </a:ext>
            </a:extLst>
          </p:cNvPr>
          <p:cNvSpPr/>
          <p:nvPr/>
        </p:nvSpPr>
        <p:spPr>
          <a:xfrm>
            <a:off x="375823" y="3065755"/>
            <a:ext cx="1731144" cy="900000"/>
          </a:xfrm>
          <a:prstGeom prst="borderCallout1">
            <a:avLst>
              <a:gd name="adj1" fmla="val 39098"/>
              <a:gd name="adj2" fmla="val 100440"/>
              <a:gd name="adj3" fmla="val 20475"/>
              <a:gd name="adj4" fmla="val 119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200" dirty="0"/>
              <a:t>Task widget displaying only deadline courses</a:t>
            </a:r>
          </a:p>
        </p:txBody>
      </p:sp>
    </p:spTree>
    <p:custDataLst>
      <p:tags r:id="rId1"/>
    </p:custDataLst>
    <p:extLst>
      <p:ext uri="{BB962C8B-B14F-4D97-AF65-F5344CB8AC3E}">
        <p14:creationId xmlns:p14="http://schemas.microsoft.com/office/powerpoint/2010/main" val="329882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19FDF-AB30-58D6-F7AD-2212C0B8AB20}"/>
              </a:ext>
            </a:extLst>
          </p:cNvPr>
          <p:cNvPicPr>
            <a:picLocks noChangeAspect="1"/>
          </p:cNvPicPr>
          <p:nvPr/>
        </p:nvPicPr>
        <p:blipFill>
          <a:blip r:embed="rId3"/>
          <a:stretch>
            <a:fillRect/>
          </a:stretch>
        </p:blipFill>
        <p:spPr>
          <a:xfrm>
            <a:off x="2048690" y="1363496"/>
            <a:ext cx="7684925" cy="4175655"/>
          </a:xfrm>
          <a:prstGeom prst="rect">
            <a:avLst/>
          </a:prstGeom>
        </p:spPr>
      </p:pic>
      <p:sp>
        <p:nvSpPr>
          <p:cNvPr id="3" name="Title 2">
            <a:extLst>
              <a:ext uri="{FF2B5EF4-FFF2-40B4-BE49-F238E27FC236}">
                <a16:creationId xmlns:a16="http://schemas.microsoft.com/office/drawing/2014/main" id="{F021CC7F-11E9-4EBD-9806-2EC88DBEF991}"/>
              </a:ext>
            </a:extLst>
          </p:cNvPr>
          <p:cNvSpPr>
            <a:spLocks noGrp="1"/>
          </p:cNvSpPr>
          <p:nvPr>
            <p:ph type="title"/>
          </p:nvPr>
        </p:nvSpPr>
        <p:spPr/>
        <p:txBody>
          <a:bodyPr/>
          <a:lstStyle/>
          <a:p>
            <a:r>
              <a:rPr lang="en-US" dirty="0"/>
              <a:t>Interpersonal Skills</a:t>
            </a:r>
            <a:r>
              <a:rPr lang="en-US"/>
              <a:t> Page</a:t>
            </a:r>
          </a:p>
        </p:txBody>
      </p:sp>
      <p:sp>
        <p:nvSpPr>
          <p:cNvPr id="34" name="Callout: Line 33">
            <a:extLst>
              <a:ext uri="{FF2B5EF4-FFF2-40B4-BE49-F238E27FC236}">
                <a16:creationId xmlns:a16="http://schemas.microsoft.com/office/drawing/2014/main" id="{D821A265-DC84-4D6A-9E63-25792B72E235}"/>
              </a:ext>
            </a:extLst>
          </p:cNvPr>
          <p:cNvSpPr/>
          <p:nvPr/>
        </p:nvSpPr>
        <p:spPr>
          <a:xfrm>
            <a:off x="360000" y="1008000"/>
            <a:ext cx="1811498" cy="1119256"/>
          </a:xfrm>
          <a:prstGeom prst="borderCallout1">
            <a:avLst>
              <a:gd name="adj1" fmla="val 136250"/>
              <a:gd name="adj2" fmla="val 139266"/>
              <a:gd name="adj3" fmla="val 100522"/>
              <a:gd name="adj4" fmla="val 9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HTML Widget: Each tan square icon is an image that is linked. Grey images are not linked as they are labels</a:t>
            </a:r>
          </a:p>
        </p:txBody>
      </p:sp>
      <p:sp>
        <p:nvSpPr>
          <p:cNvPr id="35" name="Callout: Line 34">
            <a:extLst>
              <a:ext uri="{FF2B5EF4-FFF2-40B4-BE49-F238E27FC236}">
                <a16:creationId xmlns:a16="http://schemas.microsoft.com/office/drawing/2014/main" id="{3C3780B0-E3C1-45FE-98A3-BB431E74087F}"/>
              </a:ext>
            </a:extLst>
          </p:cNvPr>
          <p:cNvSpPr/>
          <p:nvPr/>
        </p:nvSpPr>
        <p:spPr>
          <a:xfrm>
            <a:off x="237192" y="5440957"/>
            <a:ext cx="1811498" cy="1119256"/>
          </a:xfrm>
          <a:prstGeom prst="borderCallout1">
            <a:avLst>
              <a:gd name="adj1" fmla="val -2556"/>
              <a:gd name="adj2" fmla="val 144657"/>
              <a:gd name="adj3" fmla="val 48966"/>
              <a:gd name="adj4" fmla="val 99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Catalog of Employee offer (filtered </a:t>
            </a:r>
            <a:r>
              <a:rPr lang="en-US" sz="1200" dirty="0"/>
              <a:t>to show </a:t>
            </a:r>
            <a:r>
              <a:rPr lang="en-US" sz="1200"/>
              <a:t>courses</a:t>
            </a:r>
            <a:r>
              <a:rPr lang="en-US" sz="1200" dirty="0"/>
              <a:t> with Interpersonal Skills offer</a:t>
            </a:r>
            <a:r>
              <a:rPr lang="en-US" sz="1200"/>
              <a:t>)</a:t>
            </a:r>
          </a:p>
        </p:txBody>
      </p:sp>
      <p:sp>
        <p:nvSpPr>
          <p:cNvPr id="36" name="Callout: Line 35">
            <a:extLst>
              <a:ext uri="{FF2B5EF4-FFF2-40B4-BE49-F238E27FC236}">
                <a16:creationId xmlns:a16="http://schemas.microsoft.com/office/drawing/2014/main" id="{C00179CD-C544-4C8D-868E-5669AB4831E7}"/>
              </a:ext>
            </a:extLst>
          </p:cNvPr>
          <p:cNvSpPr/>
          <p:nvPr/>
        </p:nvSpPr>
        <p:spPr>
          <a:xfrm>
            <a:off x="8273988" y="4881329"/>
            <a:ext cx="2307622" cy="1119256"/>
          </a:xfrm>
          <a:prstGeom prst="borderCallout1">
            <a:avLst>
              <a:gd name="adj1" fmla="val -40628"/>
              <a:gd name="adj2" fmla="val -13147"/>
              <a:gd name="adj3" fmla="val 1375"/>
              <a:gd name="adj4" fmla="val -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“3 lines true”.  Linked to content marketplace “/marketplace/details/</a:t>
            </a:r>
            <a:r>
              <a:rPr lang="en-US" sz="1200" err="1"/>
              <a:t>csp</a:t>
            </a:r>
            <a:r>
              <a:rPr lang="en-US" sz="1200"/>
              <a:t>/6”</a:t>
            </a:r>
          </a:p>
        </p:txBody>
      </p:sp>
      <p:sp>
        <p:nvSpPr>
          <p:cNvPr id="37" name="Callout: Line 36">
            <a:extLst>
              <a:ext uri="{FF2B5EF4-FFF2-40B4-BE49-F238E27FC236}">
                <a16:creationId xmlns:a16="http://schemas.microsoft.com/office/drawing/2014/main" id="{55F02EC9-3FB6-485C-B05D-0DFBC12D4AD4}"/>
              </a:ext>
            </a:extLst>
          </p:cNvPr>
          <p:cNvSpPr/>
          <p:nvPr/>
        </p:nvSpPr>
        <p:spPr>
          <a:xfrm>
            <a:off x="8273988" y="231567"/>
            <a:ext cx="2307622" cy="1119256"/>
          </a:xfrm>
          <a:prstGeom prst="borderCallout1">
            <a:avLst>
              <a:gd name="adj1" fmla="val 198118"/>
              <a:gd name="adj2" fmla="val 22246"/>
              <a:gd name="adj3" fmla="val 100522"/>
              <a:gd name="adj4" fmla="val 53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Custom content using image called “tan 2 lines”.  Linked to homepage.  Widget height set at 184 px.</a:t>
            </a:r>
          </a:p>
        </p:txBody>
      </p:sp>
    </p:spTree>
    <p:custDataLst>
      <p:tags r:id="rId1"/>
    </p:custDataLst>
    <p:extLst>
      <p:ext uri="{BB962C8B-B14F-4D97-AF65-F5344CB8AC3E}">
        <p14:creationId xmlns:p14="http://schemas.microsoft.com/office/powerpoint/2010/main" val="3930309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jPfSyhxO"/>
  <p:tag name="ARTICULATE_SLIDE_THUMBNAIL_REFRESH" val="1"/>
  <p:tag name="ARTICULATE_DESIGN_ID_PRODUCT TRAINING THEME" val="QhesaEDz"/>
  <p:tag name="ARTICULATE_SLIDE_COUNT" val="6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roduct Training Theme">
  <a:themeElements>
    <a:clrScheme name="Personnalisé 1">
      <a:dk1>
        <a:srgbClr val="000000"/>
      </a:dk1>
      <a:lt1>
        <a:srgbClr val="FFFFFF"/>
      </a:lt1>
      <a:dk2>
        <a:srgbClr val="4A4F54"/>
      </a:dk2>
      <a:lt2>
        <a:srgbClr val="F3F3F3"/>
      </a:lt2>
      <a:accent1>
        <a:srgbClr val="B0001A"/>
      </a:accent1>
      <a:accent2>
        <a:srgbClr val="006580"/>
      </a:accent2>
      <a:accent3>
        <a:srgbClr val="7F8184"/>
      </a:accent3>
      <a:accent4>
        <a:srgbClr val="FF2424"/>
      </a:accent4>
      <a:accent5>
        <a:srgbClr val="E7D2C4"/>
      </a:accent5>
      <a:accent6>
        <a:srgbClr val="D22630"/>
      </a:accent6>
      <a:hlink>
        <a:srgbClr val="7E71FF"/>
      </a:hlink>
      <a:folHlink>
        <a:srgbClr val="B9EDEB"/>
      </a:folHlink>
    </a:clrScheme>
    <a:fontScheme name="AU2.0">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IFY Template AU2.0.potx" id="{C15110A7-D735-4022-B4B0-C1654184241F}" vid="{D8509278-8112-494C-AA2F-1290D24DA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a118952-da23-46fc-a354-c6ad1374654c">
      <UserInfo>
        <DisplayName/>
        <AccountId xsi:nil="true"/>
        <AccountType/>
      </UserInfo>
    </SharedWithUsers>
    <MediaLengthInSeconds xmlns="36e2c0aa-e511-445f-8039-2569a9f10996" xsi:nil="true"/>
    <TaxCatchAll xmlns="fa118952-da23-46fc-a354-c6ad1374654c" xsi:nil="true"/>
    <lcf76f155ced4ddcb4097134ff3c332f xmlns="36e2c0aa-e511-445f-8039-2569a9f10996">
      <Terms xmlns="http://schemas.microsoft.com/office/infopath/2007/PartnerControls"/>
    </lcf76f155ced4ddcb4097134ff3c332f>
    <SenttoAP xmlns="36e2c0aa-e511-445f-8039-2569a9f1099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28" ma:contentTypeDescription="Create a new document." ma:contentTypeScope="" ma:versionID="f2c10ccd21469bed2c04839668855590">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017c8616f8d1d62aacfe63684c7f422d"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_ApprovalAssignedTo" minOccurs="0"/>
                <xsd:element ref="ns2:_ApprovalRespondedBy" minOccurs="0"/>
                <xsd:element ref="ns2:_ApprovalSentBy" minOccurs="0"/>
                <xsd:element ref="ns2:_ApprovalStatus" minOccurs="0"/>
                <xsd:element ref="ns2:Sentto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446fa58-7adc-4f96-943c-3685cd4d85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_ApprovalAssignedTo" ma:index="27" nillable="true" ma:displayName="Approvers" ma:list="UserInfo" ma:internalName="_ApprovalAssignedTo"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RespondedBy" ma:index="28" nillable="true" ma:displayName="Responses" ma:list="UserInfo" ma:internalName="_ApprovalRespondedBy"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entBy" ma:index="29" nillable="true" ma:displayName="Approval Creator" ma:list="UserInfo" ma:internalName="_ApprovalSent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tatus" ma:index="30" nillable="true" ma:displayName="Approval status" ma:internalName="_ApprovalStatus" ma:readOnly="true">
      <xsd:simpleType>
        <xsd:restriction base="dms:Unknown"/>
      </xsd:simpleType>
    </xsd:element>
    <xsd:element name="SenttoAP" ma:index="31" nillable="true" ma:displayName="Sent to AP" ma:description="Check this box if the invoice was emailed to the appropriate AP contact." ma:format="Dropdown" ma:internalName="SenttoAP">
      <xsd:simpleType>
        <xsd:restriction base="dms:Choice">
          <xsd:enumeration value="Sent"/>
          <xsd:enumeration value="Not Sent"/>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57cc56-6c9f-4f5f-88a5-42ee222f1f4c}" ma:internalName="TaxCatchAll" ma:showField="CatchAllData" ma:web="fa118952-da23-46fc-a354-c6ad137465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7F825A-5C4F-4E67-9288-7481AD484D05}">
  <ds:schemaRefs>
    <ds:schemaRef ds:uri="http://schemas.microsoft.com/sharepoint/v3/contenttype/forms"/>
  </ds:schemaRefs>
</ds:datastoreItem>
</file>

<file path=customXml/itemProps2.xml><?xml version="1.0" encoding="utf-8"?>
<ds:datastoreItem xmlns:ds="http://schemas.openxmlformats.org/officeDocument/2006/customXml" ds:itemID="{804F1507-7C23-4516-92A8-890BFF97483C}">
  <ds:schemaRefs>
    <ds:schemaRef ds:uri="http://schemas.openxmlformats.org/package/2006/metadata/core-properties"/>
    <ds:schemaRef ds:uri="http://purl.org/dc/elements/1.1/"/>
    <ds:schemaRef ds:uri="http://purl.org/dc/dcmitype/"/>
    <ds:schemaRef ds:uri="http://schemas.microsoft.com/office/2006/documentManagement/types"/>
    <ds:schemaRef ds:uri="http://www.w3.org/XML/1998/namespace"/>
    <ds:schemaRef ds:uri="http://schemas.microsoft.com/office/infopath/2007/PartnerControls"/>
    <ds:schemaRef ds:uri="36e2c0aa-e511-445f-8039-2569a9f10996"/>
    <ds:schemaRef ds:uri="fa118952-da23-46fc-a354-c6ad1374654c"/>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A0DAEF03-7B95-4D77-B691-271EF78210B8}"/>
</file>

<file path=docProps/app.xml><?xml version="1.0" encoding="utf-8"?>
<Properties xmlns="http://schemas.openxmlformats.org/officeDocument/2006/extended-properties" xmlns:vt="http://schemas.openxmlformats.org/officeDocument/2006/docPropsVTypes">
  <Template/>
  <TotalTime>386</TotalTime>
  <Words>2642</Words>
  <Application>Microsoft Office PowerPoint</Application>
  <PresentationFormat>Grand écran</PresentationFormat>
  <Paragraphs>248</Paragraphs>
  <Slides>40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40</vt:i4>
      </vt:variant>
    </vt:vector>
  </HeadingPairs>
  <TitlesOfParts>
    <vt:vector size="46" baseType="lpstr">
      <vt:lpstr>Arial</vt:lpstr>
      <vt:lpstr>Calibri</vt:lpstr>
      <vt:lpstr>Roboto</vt:lpstr>
      <vt:lpstr>Roboto Medium</vt:lpstr>
      <vt:lpstr>Wingdings</vt:lpstr>
      <vt:lpstr>Product Training Theme</vt:lpstr>
      <vt:lpstr>How to for Griffins Pages</vt:lpstr>
      <vt:lpstr>Before you view page build out, a note about CSS Code</vt:lpstr>
      <vt:lpstr>Présentation PowerPoint</vt:lpstr>
      <vt:lpstr>Homepage</vt:lpstr>
      <vt:lpstr>Homepage – HTML Widget Specifics</vt:lpstr>
      <vt:lpstr>Homepage – HTML Images</vt:lpstr>
      <vt:lpstr>Homepage – HTML Widget Code and links</vt:lpstr>
      <vt:lpstr>My Current Enrollments Page</vt:lpstr>
      <vt:lpstr>Interpersonal Skills Page</vt:lpstr>
      <vt:lpstr>Interpersonal Skill page– HTML Widget Icons</vt:lpstr>
      <vt:lpstr>Interpersonal Skills Page – HTML Widget code and links</vt:lpstr>
      <vt:lpstr>Interpersonal Skill subpage– Communication</vt:lpstr>
      <vt:lpstr>Interpersonal Skill subpage– Culture</vt:lpstr>
      <vt:lpstr>Role Based Training Page</vt:lpstr>
      <vt:lpstr>Role Based Training – HTML Widget</vt:lpstr>
      <vt:lpstr>Role Based Training Page – HTML Widget code and links</vt:lpstr>
      <vt:lpstr>Role Based Training subpage– CSO</vt:lpstr>
      <vt:lpstr>Role Based Training subpage– Finance</vt:lpstr>
      <vt:lpstr>Role Based Training subpage– Functional Support</vt:lpstr>
      <vt:lpstr>Role Based Training subpage– IT</vt:lpstr>
      <vt:lpstr>Role Based Training subpage– Marketing</vt:lpstr>
      <vt:lpstr>Role Based Training subpage– P&amp;C</vt:lpstr>
      <vt:lpstr>Role Based Training subpage– Product Management</vt:lpstr>
      <vt:lpstr>Role Based Training subpage– R&amp;D</vt:lpstr>
      <vt:lpstr>Role Based Training subpage– Axway Manager Program</vt:lpstr>
      <vt:lpstr>Axway Manager Program– HTML Widget</vt:lpstr>
      <vt:lpstr>Axway Manager Program Page – HTML Widget code and links</vt:lpstr>
      <vt:lpstr>Sales Enablement Page</vt:lpstr>
      <vt:lpstr>Sales Enablement – HTML Widget</vt:lpstr>
      <vt:lpstr>Sales Enablement – HTML Widget code and links</vt:lpstr>
      <vt:lpstr>Sales Masterminds Landing Page</vt:lpstr>
      <vt:lpstr>Sales Enablement Sales Onboarding page</vt:lpstr>
      <vt:lpstr>Methodology and Compliance Page</vt:lpstr>
      <vt:lpstr>Methodology and Compliance page– HTML Widget</vt:lpstr>
      <vt:lpstr>Methodology and Compliance page– HTML Widget code and links</vt:lpstr>
      <vt:lpstr>Methodology and Compliance subpage - Methodology</vt:lpstr>
      <vt:lpstr>Methodology and Compliance subpage - Compliance</vt:lpstr>
      <vt:lpstr>Technical Skills Page</vt:lpstr>
      <vt:lpstr>Tech Skills Page– HTML Widget</vt:lpstr>
      <vt:lpstr>Tech Skills Page– HTML Widget code and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Mauro Locarnini</dc:creator>
  <cp:lastModifiedBy>Damien Lerminiaux</cp:lastModifiedBy>
  <cp:revision>1</cp:revision>
  <dcterms:created xsi:type="dcterms:W3CDTF">2020-08-10T08:17:10Z</dcterms:created>
  <dcterms:modified xsi:type="dcterms:W3CDTF">2023-07-20T13:40:42Z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B63432A7-4E16-4A67-AFA4-A578BE2B4FBB</vt:lpwstr>
  </property>
  <property fmtid="{D5CDD505-2E9C-101B-9397-08002B2CF9AE}" pid="3" name="ArticulatePath">
    <vt:lpwstr>AMPLIFY Template AU2.0</vt:lpwstr>
  </property>
  <property fmtid="{D5CDD505-2E9C-101B-9397-08002B2CF9AE}" pid="4" name="ContentTypeId">
    <vt:lpwstr>0x0101004A31E95EA1F586458AF07F3DE8617C42</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ies>
</file>